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74A9E-DD74-490F-B939-F174827E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80B83D-BF11-4820-BA5A-ECB197959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C1C2E8-D1E3-48EB-A0B2-B3A1E5D87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9F3F28-AE56-484E-8019-348D4A712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CC4300-9AF6-46A4-9DEB-31C3D485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78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E3EC7-965C-4BA9-8F92-63C986B3D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347A5A-51C0-412F-8C26-9250CD3A1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B416DF-07F7-4E22-8229-6284DE01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38C10F-292B-448F-919C-6B308CB20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5B9FBC-A350-4959-9524-F288ED70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47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89CDA4-E0CD-4B73-95AF-683A7C9BD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61626E-54F0-4CD3-9AED-11CDE04B5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BA20D3-42DC-4724-9C42-9EBD4376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8DFD5-2E7F-4D54-BCC4-FAE1401A0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CE146D-D298-4A1B-90FC-C81B96A9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37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FEF02-ADED-4193-B9F0-79188E2B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0E2AEA-70F4-4154-9DC7-3278492BA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C17534-185C-4978-9183-B3791587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029A57-59F6-424B-98E3-F6B0B8CE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5B456C-F96F-490E-9F6D-71BD1BEC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13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5CA4F-67FA-4383-9DC3-58176A6D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722D29-A202-4FD5-B9C8-291F8B0B7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F6E2A9-CBDF-4714-AC34-14D4641B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13D3BB-3314-4CCB-B70D-7E3CC521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61342B-CDB3-4646-8177-77429E3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15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729B2-972E-419D-A10F-0E4E54CD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9B7F00-E583-4668-A089-F2A79B9AA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F53EBD-6114-4BC5-854D-F850B5FC7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CA0D46-C293-4019-8D54-E6164947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702142B-34D4-4587-8948-08B83F63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73A067F-8EE8-4CBD-B262-B3A4D978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82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711CB0-37C1-4A69-BD67-89AFE535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316EED-5D84-4923-B7F7-12F76A73C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77A531-61B7-43B4-86DD-5967F52CF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427C73A-DB9B-432E-8D48-9564346D8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267E2B-3C23-4A85-A58E-64D4132F7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6FBAABE-85F9-4737-8FD0-B5326D5A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E36690D-634F-45C2-9C9B-23522339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EA13A6-A5D6-4BF5-B7A8-B0D3E8C9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16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D4DA0-E336-43DF-B4DE-6365124A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70F6168-0377-4FEC-A0C2-722B130C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B9DE9D-5110-452B-8F49-D6EB31C8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8A22301-4F20-41BB-BECB-C11D3464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74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F7E71C-ED98-410D-B657-8AA11492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40BD70-F305-4937-8D76-E20FF43D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1FE6527-2686-4E75-B554-C08246E8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2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BAD4F-491D-4F5C-AC75-3B756F60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EF8787-F742-4A3A-913B-9DCCEC365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4D458A-B662-4C38-9E96-D5F165994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5D04F7-1640-4979-982D-F241DE7E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6D4F2F-0696-4340-92E8-7912AAD3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727F16-F238-4233-B670-7C8071A9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77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165F6-6883-408C-A517-A9F8A395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8E6F0A-CF4D-4D91-817E-52F999A92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45AFA7-2B3A-48E4-B1EA-BF7060110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FD6F09-CBE1-4436-B848-C28EBB47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6F0C1B-0AAD-4677-9BBE-0BB82AFE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3CB153-581A-44CA-B504-D6EACFE1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90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15CE435-71A7-43B4-8328-0D56220AD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842789-AE4B-4D69-94CD-2E26C5BB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E13743-1C13-4E07-91B6-9421095C3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F09B-1F77-4247-AB81-C195ADF1076A}" type="datetimeFigureOut">
              <a:rPr lang="pt-BR" smtClean="0"/>
              <a:t>05/03/2022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9B4772-EEC4-46B0-BC67-89D5BD9DF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0F1DB1-1B08-45C0-BED7-F2E35837F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DC2DA-3365-4E11-858C-18DF327114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2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4A484C2-F5E1-4DD0-968C-A1C9E946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27" y="278297"/>
            <a:ext cx="3756000" cy="16336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E50C30-C7D7-4E66-9550-2C156C99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811"/>
          <a:stretch/>
        </p:blipFill>
        <p:spPr>
          <a:xfrm>
            <a:off x="166645" y="2674050"/>
            <a:ext cx="5805054" cy="23900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EF311F-CEBD-4466-B809-D3F275950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675"/>
          <a:stretch/>
        </p:blipFill>
        <p:spPr>
          <a:xfrm>
            <a:off x="6095999" y="155743"/>
            <a:ext cx="2523749" cy="194806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8A14642-CFE3-4CA7-86AF-6CC6616A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745"/>
          <a:stretch/>
        </p:blipFill>
        <p:spPr>
          <a:xfrm>
            <a:off x="8213436" y="89292"/>
            <a:ext cx="2938278" cy="252266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7624337-57BE-41DD-B1A0-BE2C56945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02" y="2491306"/>
            <a:ext cx="5216325" cy="236227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A635753-D4A7-4FCB-A054-2F46685D7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699" y="4092255"/>
            <a:ext cx="2305879" cy="261000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EE30058-B853-45A7-B5F2-CC8115DC38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250" b="33664"/>
          <a:stretch/>
        </p:blipFill>
        <p:spPr>
          <a:xfrm>
            <a:off x="8401879" y="4467653"/>
            <a:ext cx="2749836" cy="23339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032B0BF-20B4-48D6-B539-46D9F0FFB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427" y="5400541"/>
            <a:ext cx="5208594" cy="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0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0332FC-F6E7-4F3F-9D30-8D8DE02C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59" y="426651"/>
            <a:ext cx="5563927" cy="61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7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DF604C-2E3A-4C5E-BF27-8CCB899C4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22" y="437735"/>
            <a:ext cx="10344371" cy="66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B9796D-8AE7-44BE-B5F4-C68FB8B3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1748952"/>
            <a:ext cx="12056057" cy="36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E5355D-D182-449E-A1EF-69793EEF2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72" r="63684"/>
          <a:stretch/>
        </p:blipFill>
        <p:spPr>
          <a:xfrm>
            <a:off x="2336880" y="384313"/>
            <a:ext cx="7292341" cy="5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7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740432-4DAF-4729-9BD0-E6AD58EED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5" y="974363"/>
            <a:ext cx="10061646" cy="509513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2D9A106-4273-4273-BC0E-E64B786F8A03}"/>
              </a:ext>
            </a:extLst>
          </p:cNvPr>
          <p:cNvSpPr/>
          <p:nvPr/>
        </p:nvSpPr>
        <p:spPr>
          <a:xfrm>
            <a:off x="2955236" y="5499652"/>
            <a:ext cx="7328452" cy="99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99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0C91F6-E996-4AA8-AB11-27448E896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83"/>
          <a:stretch/>
        </p:blipFill>
        <p:spPr>
          <a:xfrm>
            <a:off x="208851" y="2252871"/>
            <a:ext cx="11774297" cy="30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8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8475BA-AEF9-420F-8903-71B937364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3" y="1838075"/>
            <a:ext cx="11844233" cy="34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DAA125-04AC-4319-B28E-4164935FF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8" y="1296832"/>
            <a:ext cx="10790584" cy="48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22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28607E-4286-4054-A968-D84C2B6BA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04" y="436392"/>
            <a:ext cx="7623182" cy="61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5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7BCB48-01D9-44B9-BF24-32876E7A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32"/>
          <a:stretch/>
        </p:blipFill>
        <p:spPr>
          <a:xfrm>
            <a:off x="1153795" y="840684"/>
            <a:ext cx="8387769" cy="51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0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4041AE-8B74-43FD-A456-552B139E3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93" y="712535"/>
            <a:ext cx="9892611" cy="5432929"/>
          </a:xfrm>
          <a:prstGeom prst="rect">
            <a:avLst/>
          </a:prstGeom>
        </p:spPr>
      </p:pic>
      <p:pic>
        <p:nvPicPr>
          <p:cNvPr id="4" name="efeito sonoro sinal escolar">
            <a:hlinkClick r:id="" action="ppaction://media"/>
            <a:extLst>
              <a:ext uri="{FF2B5EF4-FFF2-40B4-BE49-F238E27FC236}">
                <a16:creationId xmlns:a16="http://schemas.microsoft.com/office/drawing/2014/main" id="{6F341AF8-6BA5-46B5-A125-1ADEF4608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8835" y="937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188E18-59E1-4F55-9088-03387D5BB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06"/>
          <a:stretch/>
        </p:blipFill>
        <p:spPr>
          <a:xfrm>
            <a:off x="1857797" y="780268"/>
            <a:ext cx="8476406" cy="52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8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A7CEB9-C226-42B0-B018-C732E98C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54" r="66663"/>
          <a:stretch/>
        </p:blipFill>
        <p:spPr>
          <a:xfrm>
            <a:off x="1994452" y="577257"/>
            <a:ext cx="8203096" cy="57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50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84A81A-48CC-46C9-BC68-223B19B89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7" r="42012"/>
          <a:stretch/>
        </p:blipFill>
        <p:spPr>
          <a:xfrm>
            <a:off x="1789043" y="664404"/>
            <a:ext cx="8189844" cy="552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4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CB7F3A-5FCA-4C18-96A5-53533FD2D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31" y="837481"/>
            <a:ext cx="7779026" cy="5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4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9ECA8D-B9E0-4926-9F47-F2188AC2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6" y="710160"/>
            <a:ext cx="8599118" cy="54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41E2F6-EC12-4C10-872F-612F850E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018" y="2773224"/>
            <a:ext cx="6513393" cy="3988905"/>
          </a:xfrm>
          <a:prstGeom prst="rect">
            <a:avLst/>
          </a:prstGeom>
        </p:spPr>
      </p:pic>
      <p:pic>
        <p:nvPicPr>
          <p:cNvPr id="1026" name="Picture 2" descr="Semana na Biblioteca Municipal antecipa comemoração do Dia do Livro –  Jornal do Trabalhador">
            <a:extLst>
              <a:ext uri="{FF2B5EF4-FFF2-40B4-BE49-F238E27FC236}">
                <a16:creationId xmlns:a16="http://schemas.microsoft.com/office/drawing/2014/main" id="{DA128DFE-893F-46FD-A67A-1B903F86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8" y="135628"/>
            <a:ext cx="76200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45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FD435A-D890-4D96-BB65-73B93DA4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0" y="1454313"/>
            <a:ext cx="6340989" cy="4495912"/>
          </a:xfrm>
          <a:prstGeom prst="rect">
            <a:avLst/>
          </a:prstGeom>
        </p:spPr>
      </p:pic>
      <p:pic>
        <p:nvPicPr>
          <p:cNvPr id="2050" name="Picture 2" descr="Prefeitura de Rio Preto">
            <a:extLst>
              <a:ext uri="{FF2B5EF4-FFF2-40B4-BE49-F238E27FC236}">
                <a16:creationId xmlns:a16="http://schemas.microsoft.com/office/drawing/2014/main" id="{F9797329-38BF-4EC9-8036-737B0053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2" y="291962"/>
            <a:ext cx="5599043" cy="31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65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B8FA70-ED98-400E-84EF-BE8B6BD0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1126435"/>
            <a:ext cx="7082227" cy="4956254"/>
          </a:xfrm>
          <a:prstGeom prst="rect">
            <a:avLst/>
          </a:prstGeom>
        </p:spPr>
      </p:pic>
      <p:pic>
        <p:nvPicPr>
          <p:cNvPr id="3074" name="Picture 2" descr="Vista da Represa – Foto de Parque da Represa Municipal, São José do Rio  Preto - Tripadvisor">
            <a:extLst>
              <a:ext uri="{FF2B5EF4-FFF2-40B4-BE49-F238E27FC236}">
                <a16:creationId xmlns:a16="http://schemas.microsoft.com/office/drawing/2014/main" id="{E57439D8-3007-4E23-8D86-43B493A4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16" y="118412"/>
            <a:ext cx="52387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21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55E763-48AF-403C-B56C-5B98DD1A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250" y="386174"/>
            <a:ext cx="8554202" cy="60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E9CA88-EE42-4622-90B5-BAAF5F7A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1" y="1321904"/>
            <a:ext cx="6430970" cy="4214191"/>
          </a:xfrm>
          <a:prstGeom prst="rect">
            <a:avLst/>
          </a:prstGeom>
        </p:spPr>
      </p:pic>
      <p:pic>
        <p:nvPicPr>
          <p:cNvPr id="4098" name="Picture 2" descr="Bosque Municipal / Zoológico em São josé do rio preto, SP | Locais -  Solutudo">
            <a:extLst>
              <a:ext uri="{FF2B5EF4-FFF2-40B4-BE49-F238E27FC236}">
                <a16:creationId xmlns:a16="http://schemas.microsoft.com/office/drawing/2014/main" id="{4FCA0807-7B0C-4028-957E-5F458167A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/>
          <a:stretch/>
        </p:blipFill>
        <p:spPr bwMode="auto">
          <a:xfrm>
            <a:off x="6657231" y="278295"/>
            <a:ext cx="5411412" cy="24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oológico de Rio Preto volta a receber público no sábado, dia 9">
            <a:extLst>
              <a:ext uri="{FF2B5EF4-FFF2-40B4-BE49-F238E27FC236}">
                <a16:creationId xmlns:a16="http://schemas.microsoft.com/office/drawing/2014/main" id="{72DCD31F-5466-4908-9544-651C8704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41" y="3962399"/>
            <a:ext cx="5105398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5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2E627A-B52C-4149-B281-A7AD20563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50" y="490330"/>
            <a:ext cx="10276146" cy="57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85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E450EE-5B07-49F0-AB5D-35065ECC8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57" y="224028"/>
            <a:ext cx="9859617" cy="64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65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084E4A-1FB1-490E-853C-43AE522F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927652"/>
            <a:ext cx="10601662" cy="54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89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0971B7B-C27D-4A51-9FBD-910B28CD2485}"/>
              </a:ext>
            </a:extLst>
          </p:cNvPr>
          <p:cNvSpPr/>
          <p:nvPr/>
        </p:nvSpPr>
        <p:spPr>
          <a:xfrm>
            <a:off x="1974574" y="1165038"/>
            <a:ext cx="8269356" cy="1754326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noFill/>
                  <a:prstDash val="solid"/>
                </a:ln>
                <a:solidFill>
                  <a:srgbClr val="0070C0"/>
                </a:solidFill>
              </a:rPr>
              <a:t>GOSTARAM DA </a:t>
            </a:r>
          </a:p>
          <a:p>
            <a:pPr algn="ctr"/>
            <a:r>
              <a:rPr lang="pt-BR" sz="5400" b="1" dirty="0">
                <a:ln w="22225">
                  <a:noFill/>
                  <a:prstDash val="solid"/>
                </a:ln>
                <a:solidFill>
                  <a:srgbClr val="0070C0"/>
                </a:solidFill>
              </a:rPr>
              <a:t>HISTÓRIA ?</a:t>
            </a:r>
          </a:p>
        </p:txBody>
      </p:sp>
    </p:spTree>
    <p:extLst>
      <p:ext uri="{BB962C8B-B14F-4D97-AF65-F5344CB8AC3E}">
        <p14:creationId xmlns:p14="http://schemas.microsoft.com/office/powerpoint/2010/main" val="1651952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7C45318-65E7-44FE-8CEB-66CAB6E34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6281"/>
          <a:stretch/>
        </p:blipFill>
        <p:spPr>
          <a:xfrm>
            <a:off x="399439" y="0"/>
            <a:ext cx="10861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3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5BB425F-D641-4630-B4F4-9C9A1CE11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09" y="438275"/>
            <a:ext cx="8545917" cy="6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0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D9F01BE-51DA-4C91-9E91-E761F0FF2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40" y="372282"/>
            <a:ext cx="7341703" cy="6113436"/>
          </a:xfrm>
          <a:prstGeom prst="rect">
            <a:avLst/>
          </a:prstGeom>
        </p:spPr>
      </p:pic>
      <p:pic>
        <p:nvPicPr>
          <p:cNvPr id="4" name="aplausos">
            <a:hlinkClick r:id="" action="ppaction://media"/>
            <a:extLst>
              <a:ext uri="{FF2B5EF4-FFF2-40B4-BE49-F238E27FC236}">
                <a16:creationId xmlns:a16="http://schemas.microsoft.com/office/drawing/2014/main" id="{77FD4E43-6BE1-4D2A-994B-BC330C7B4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6070" y="897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6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67C6EA-D420-4CBD-82A5-3252048B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843" y="497654"/>
            <a:ext cx="8004313" cy="58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8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61BF86-0F2E-46FE-AAB8-DF0F7D7F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035" y="284930"/>
            <a:ext cx="8104251" cy="669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2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11AD59-E4A5-41E1-89E9-F0DB1D75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73" y="476713"/>
            <a:ext cx="8699640" cy="59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95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5B56FC-364A-48D4-8740-3E0FA079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574" y="879151"/>
            <a:ext cx="7421217" cy="53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073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Widescreen</PresentationFormat>
  <Paragraphs>2</Paragraphs>
  <Slides>33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Leandro Ferreira</dc:creator>
  <cp:lastModifiedBy>Leandro Ferreira</cp:lastModifiedBy>
  <cp:revision>2</cp:revision>
  <dcterms:created xsi:type="dcterms:W3CDTF">2022-03-05T22:30:33Z</dcterms:created>
  <dcterms:modified xsi:type="dcterms:W3CDTF">2022-03-06T00:01:32Z</dcterms:modified>
</cp:coreProperties>
</file>