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596E27-C8C4-4F87-865C-EA3FF194D7F6}"/>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DFF61B18-4AB2-4920-9762-D4ECCBE8D6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5786DAE1-6A91-490D-89D5-37DC8180E44B}"/>
              </a:ext>
            </a:extLst>
          </p:cNvPr>
          <p:cNvSpPr>
            <a:spLocks noGrp="1"/>
          </p:cNvSpPr>
          <p:nvPr>
            <p:ph type="dt" sz="half" idx="10"/>
          </p:nvPr>
        </p:nvSpPr>
        <p:spPr/>
        <p:txBody>
          <a:bodyPr/>
          <a:lstStyle/>
          <a:p>
            <a:fld id="{A665BAC4-8DCB-4993-81AA-FEA68651295B}" type="datetimeFigureOut">
              <a:rPr lang="pt-BR" smtClean="0"/>
              <a:t>05/03/2022</a:t>
            </a:fld>
            <a:endParaRPr lang="pt-BR"/>
          </a:p>
        </p:txBody>
      </p:sp>
      <p:sp>
        <p:nvSpPr>
          <p:cNvPr id="5" name="Espaço Reservado para Rodapé 4">
            <a:extLst>
              <a:ext uri="{FF2B5EF4-FFF2-40B4-BE49-F238E27FC236}">
                <a16:creationId xmlns:a16="http://schemas.microsoft.com/office/drawing/2014/main" id="{F87C7D9E-4588-47FC-B1AA-89077903647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C103802-33CD-4DD4-AA0B-651FE9396845}"/>
              </a:ext>
            </a:extLst>
          </p:cNvPr>
          <p:cNvSpPr>
            <a:spLocks noGrp="1"/>
          </p:cNvSpPr>
          <p:nvPr>
            <p:ph type="sldNum" sz="quarter" idx="12"/>
          </p:nvPr>
        </p:nvSpPr>
        <p:spPr/>
        <p:txBody>
          <a:bodyPr/>
          <a:lstStyle/>
          <a:p>
            <a:fld id="{68FA873E-5EF6-41AE-8F4B-E19D1ECA1322}" type="slidenum">
              <a:rPr lang="pt-BR" smtClean="0"/>
              <a:t>‹nº›</a:t>
            </a:fld>
            <a:endParaRPr lang="pt-BR"/>
          </a:p>
        </p:txBody>
      </p:sp>
    </p:spTree>
    <p:extLst>
      <p:ext uri="{BB962C8B-B14F-4D97-AF65-F5344CB8AC3E}">
        <p14:creationId xmlns:p14="http://schemas.microsoft.com/office/powerpoint/2010/main" val="4275114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716B0B-DD43-4D21-BC90-569D83A36E72}"/>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F770F490-2004-4113-9CC7-2D60A33CA39A}"/>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49D87F2-D67C-44B5-B6C8-96E342038F78}"/>
              </a:ext>
            </a:extLst>
          </p:cNvPr>
          <p:cNvSpPr>
            <a:spLocks noGrp="1"/>
          </p:cNvSpPr>
          <p:nvPr>
            <p:ph type="dt" sz="half" idx="10"/>
          </p:nvPr>
        </p:nvSpPr>
        <p:spPr/>
        <p:txBody>
          <a:bodyPr/>
          <a:lstStyle/>
          <a:p>
            <a:fld id="{A665BAC4-8DCB-4993-81AA-FEA68651295B}" type="datetimeFigureOut">
              <a:rPr lang="pt-BR" smtClean="0"/>
              <a:t>05/03/2022</a:t>
            </a:fld>
            <a:endParaRPr lang="pt-BR"/>
          </a:p>
        </p:txBody>
      </p:sp>
      <p:sp>
        <p:nvSpPr>
          <p:cNvPr id="5" name="Espaço Reservado para Rodapé 4">
            <a:extLst>
              <a:ext uri="{FF2B5EF4-FFF2-40B4-BE49-F238E27FC236}">
                <a16:creationId xmlns:a16="http://schemas.microsoft.com/office/drawing/2014/main" id="{938165A7-5A21-4D93-AD51-901A1391D2F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A9629DB-1A38-468C-9F06-10E482E99D11}"/>
              </a:ext>
            </a:extLst>
          </p:cNvPr>
          <p:cNvSpPr>
            <a:spLocks noGrp="1"/>
          </p:cNvSpPr>
          <p:nvPr>
            <p:ph type="sldNum" sz="quarter" idx="12"/>
          </p:nvPr>
        </p:nvSpPr>
        <p:spPr/>
        <p:txBody>
          <a:bodyPr/>
          <a:lstStyle/>
          <a:p>
            <a:fld id="{68FA873E-5EF6-41AE-8F4B-E19D1ECA1322}" type="slidenum">
              <a:rPr lang="pt-BR" smtClean="0"/>
              <a:t>‹nº›</a:t>
            </a:fld>
            <a:endParaRPr lang="pt-BR"/>
          </a:p>
        </p:txBody>
      </p:sp>
    </p:spTree>
    <p:extLst>
      <p:ext uri="{BB962C8B-B14F-4D97-AF65-F5344CB8AC3E}">
        <p14:creationId xmlns:p14="http://schemas.microsoft.com/office/powerpoint/2010/main" val="364265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7CF33B2-3CDB-4A09-8ACD-A1AE37C09B2C}"/>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816FF7D6-4A54-4461-89B9-C99D5D2E3A02}"/>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02D48FE-CE48-4F7E-AE18-A487934E384D}"/>
              </a:ext>
            </a:extLst>
          </p:cNvPr>
          <p:cNvSpPr>
            <a:spLocks noGrp="1"/>
          </p:cNvSpPr>
          <p:nvPr>
            <p:ph type="dt" sz="half" idx="10"/>
          </p:nvPr>
        </p:nvSpPr>
        <p:spPr/>
        <p:txBody>
          <a:bodyPr/>
          <a:lstStyle/>
          <a:p>
            <a:fld id="{A665BAC4-8DCB-4993-81AA-FEA68651295B}" type="datetimeFigureOut">
              <a:rPr lang="pt-BR" smtClean="0"/>
              <a:t>05/03/2022</a:t>
            </a:fld>
            <a:endParaRPr lang="pt-BR"/>
          </a:p>
        </p:txBody>
      </p:sp>
      <p:sp>
        <p:nvSpPr>
          <p:cNvPr id="5" name="Espaço Reservado para Rodapé 4">
            <a:extLst>
              <a:ext uri="{FF2B5EF4-FFF2-40B4-BE49-F238E27FC236}">
                <a16:creationId xmlns:a16="http://schemas.microsoft.com/office/drawing/2014/main" id="{DE1A4730-BBC2-4B5F-BDD6-F39694842A2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BA620F9-F30A-41CE-A6CF-0D1B7A7DBE33}"/>
              </a:ext>
            </a:extLst>
          </p:cNvPr>
          <p:cNvSpPr>
            <a:spLocks noGrp="1"/>
          </p:cNvSpPr>
          <p:nvPr>
            <p:ph type="sldNum" sz="quarter" idx="12"/>
          </p:nvPr>
        </p:nvSpPr>
        <p:spPr/>
        <p:txBody>
          <a:bodyPr/>
          <a:lstStyle/>
          <a:p>
            <a:fld id="{68FA873E-5EF6-41AE-8F4B-E19D1ECA1322}" type="slidenum">
              <a:rPr lang="pt-BR" smtClean="0"/>
              <a:t>‹nº›</a:t>
            </a:fld>
            <a:endParaRPr lang="pt-BR"/>
          </a:p>
        </p:txBody>
      </p:sp>
    </p:spTree>
    <p:extLst>
      <p:ext uri="{BB962C8B-B14F-4D97-AF65-F5344CB8AC3E}">
        <p14:creationId xmlns:p14="http://schemas.microsoft.com/office/powerpoint/2010/main" val="1232798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C9B163-DCF3-4ADE-9198-0A173C386C6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C30BD8F-898E-41B4-9D6E-FB1DBAD7323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4A36F8C-02EF-40BA-A770-B1A77A74293E}"/>
              </a:ext>
            </a:extLst>
          </p:cNvPr>
          <p:cNvSpPr>
            <a:spLocks noGrp="1"/>
          </p:cNvSpPr>
          <p:nvPr>
            <p:ph type="dt" sz="half" idx="10"/>
          </p:nvPr>
        </p:nvSpPr>
        <p:spPr/>
        <p:txBody>
          <a:bodyPr/>
          <a:lstStyle/>
          <a:p>
            <a:fld id="{A665BAC4-8DCB-4993-81AA-FEA68651295B}" type="datetimeFigureOut">
              <a:rPr lang="pt-BR" smtClean="0"/>
              <a:t>05/03/2022</a:t>
            </a:fld>
            <a:endParaRPr lang="pt-BR"/>
          </a:p>
        </p:txBody>
      </p:sp>
      <p:sp>
        <p:nvSpPr>
          <p:cNvPr id="5" name="Espaço Reservado para Rodapé 4">
            <a:extLst>
              <a:ext uri="{FF2B5EF4-FFF2-40B4-BE49-F238E27FC236}">
                <a16:creationId xmlns:a16="http://schemas.microsoft.com/office/drawing/2014/main" id="{FD8C954D-6DA8-4986-B255-DFF8DE95EC2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A85209E-1B7C-43DB-8AFF-F027DEF7833A}"/>
              </a:ext>
            </a:extLst>
          </p:cNvPr>
          <p:cNvSpPr>
            <a:spLocks noGrp="1"/>
          </p:cNvSpPr>
          <p:nvPr>
            <p:ph type="sldNum" sz="quarter" idx="12"/>
          </p:nvPr>
        </p:nvSpPr>
        <p:spPr/>
        <p:txBody>
          <a:bodyPr/>
          <a:lstStyle/>
          <a:p>
            <a:fld id="{68FA873E-5EF6-41AE-8F4B-E19D1ECA1322}" type="slidenum">
              <a:rPr lang="pt-BR" smtClean="0"/>
              <a:t>‹nº›</a:t>
            </a:fld>
            <a:endParaRPr lang="pt-BR"/>
          </a:p>
        </p:txBody>
      </p:sp>
    </p:spTree>
    <p:extLst>
      <p:ext uri="{BB962C8B-B14F-4D97-AF65-F5344CB8AC3E}">
        <p14:creationId xmlns:p14="http://schemas.microsoft.com/office/powerpoint/2010/main" val="63031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FCB4C-E39E-49D0-AFB4-BC3D9DFA8AB1}"/>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B0AA6DD7-3421-4303-8862-CC80E77E7B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0EF5098-DB67-4008-A504-B856AC55CBE4}"/>
              </a:ext>
            </a:extLst>
          </p:cNvPr>
          <p:cNvSpPr>
            <a:spLocks noGrp="1"/>
          </p:cNvSpPr>
          <p:nvPr>
            <p:ph type="dt" sz="half" idx="10"/>
          </p:nvPr>
        </p:nvSpPr>
        <p:spPr/>
        <p:txBody>
          <a:bodyPr/>
          <a:lstStyle/>
          <a:p>
            <a:fld id="{A665BAC4-8DCB-4993-81AA-FEA68651295B}" type="datetimeFigureOut">
              <a:rPr lang="pt-BR" smtClean="0"/>
              <a:t>05/03/2022</a:t>
            </a:fld>
            <a:endParaRPr lang="pt-BR"/>
          </a:p>
        </p:txBody>
      </p:sp>
      <p:sp>
        <p:nvSpPr>
          <p:cNvPr id="5" name="Espaço Reservado para Rodapé 4">
            <a:extLst>
              <a:ext uri="{FF2B5EF4-FFF2-40B4-BE49-F238E27FC236}">
                <a16:creationId xmlns:a16="http://schemas.microsoft.com/office/drawing/2014/main" id="{7FEE8C16-E4EA-4EA8-9E13-021484E25C6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D3FB22A-A435-4429-BF34-27CD3508637B}"/>
              </a:ext>
            </a:extLst>
          </p:cNvPr>
          <p:cNvSpPr>
            <a:spLocks noGrp="1"/>
          </p:cNvSpPr>
          <p:nvPr>
            <p:ph type="sldNum" sz="quarter" idx="12"/>
          </p:nvPr>
        </p:nvSpPr>
        <p:spPr/>
        <p:txBody>
          <a:bodyPr/>
          <a:lstStyle/>
          <a:p>
            <a:fld id="{68FA873E-5EF6-41AE-8F4B-E19D1ECA1322}" type="slidenum">
              <a:rPr lang="pt-BR" smtClean="0"/>
              <a:t>‹nº›</a:t>
            </a:fld>
            <a:endParaRPr lang="pt-BR"/>
          </a:p>
        </p:txBody>
      </p:sp>
    </p:spTree>
    <p:extLst>
      <p:ext uri="{BB962C8B-B14F-4D97-AF65-F5344CB8AC3E}">
        <p14:creationId xmlns:p14="http://schemas.microsoft.com/office/powerpoint/2010/main" val="1322387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1977BD-E95B-41B4-A693-B656FFB958E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E34D72F-78EB-47D8-AA3B-C6354A3CA1B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6454F8B6-80B6-4F0F-93D6-9F350AB05FA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1809E987-6FB0-48E5-A4F4-A09E39FD0E95}"/>
              </a:ext>
            </a:extLst>
          </p:cNvPr>
          <p:cNvSpPr>
            <a:spLocks noGrp="1"/>
          </p:cNvSpPr>
          <p:nvPr>
            <p:ph type="dt" sz="half" idx="10"/>
          </p:nvPr>
        </p:nvSpPr>
        <p:spPr/>
        <p:txBody>
          <a:bodyPr/>
          <a:lstStyle/>
          <a:p>
            <a:fld id="{A665BAC4-8DCB-4993-81AA-FEA68651295B}" type="datetimeFigureOut">
              <a:rPr lang="pt-BR" smtClean="0"/>
              <a:t>05/03/2022</a:t>
            </a:fld>
            <a:endParaRPr lang="pt-BR"/>
          </a:p>
        </p:txBody>
      </p:sp>
      <p:sp>
        <p:nvSpPr>
          <p:cNvPr id="6" name="Espaço Reservado para Rodapé 5">
            <a:extLst>
              <a:ext uri="{FF2B5EF4-FFF2-40B4-BE49-F238E27FC236}">
                <a16:creationId xmlns:a16="http://schemas.microsoft.com/office/drawing/2014/main" id="{E55CB845-F81C-4194-9CDB-788AC52A5AD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7465B4C-7A97-4F0D-AB90-F2AE8B86FA05}"/>
              </a:ext>
            </a:extLst>
          </p:cNvPr>
          <p:cNvSpPr>
            <a:spLocks noGrp="1"/>
          </p:cNvSpPr>
          <p:nvPr>
            <p:ph type="sldNum" sz="quarter" idx="12"/>
          </p:nvPr>
        </p:nvSpPr>
        <p:spPr/>
        <p:txBody>
          <a:bodyPr/>
          <a:lstStyle/>
          <a:p>
            <a:fld id="{68FA873E-5EF6-41AE-8F4B-E19D1ECA1322}" type="slidenum">
              <a:rPr lang="pt-BR" smtClean="0"/>
              <a:t>‹nº›</a:t>
            </a:fld>
            <a:endParaRPr lang="pt-BR"/>
          </a:p>
        </p:txBody>
      </p:sp>
    </p:spTree>
    <p:extLst>
      <p:ext uri="{BB962C8B-B14F-4D97-AF65-F5344CB8AC3E}">
        <p14:creationId xmlns:p14="http://schemas.microsoft.com/office/powerpoint/2010/main" val="983629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3D6823-271B-428D-AC65-8F2F276E692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BA225CE3-A6DA-4383-88C5-4E523F9B5C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8EF73A0D-4558-499E-9594-C35087DE2AFF}"/>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3C733A8C-7F23-4F5C-B223-75549FC311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CD4ABCA8-6BE6-431C-9FEE-FBE12D773757}"/>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83CC0E6E-FED6-491B-A614-55F3F28BBC03}"/>
              </a:ext>
            </a:extLst>
          </p:cNvPr>
          <p:cNvSpPr>
            <a:spLocks noGrp="1"/>
          </p:cNvSpPr>
          <p:nvPr>
            <p:ph type="dt" sz="half" idx="10"/>
          </p:nvPr>
        </p:nvSpPr>
        <p:spPr/>
        <p:txBody>
          <a:bodyPr/>
          <a:lstStyle/>
          <a:p>
            <a:fld id="{A665BAC4-8DCB-4993-81AA-FEA68651295B}" type="datetimeFigureOut">
              <a:rPr lang="pt-BR" smtClean="0"/>
              <a:t>05/03/2022</a:t>
            </a:fld>
            <a:endParaRPr lang="pt-BR"/>
          </a:p>
        </p:txBody>
      </p:sp>
      <p:sp>
        <p:nvSpPr>
          <p:cNvPr id="8" name="Espaço Reservado para Rodapé 7">
            <a:extLst>
              <a:ext uri="{FF2B5EF4-FFF2-40B4-BE49-F238E27FC236}">
                <a16:creationId xmlns:a16="http://schemas.microsoft.com/office/drawing/2014/main" id="{9740A078-EE81-48A8-B2A2-F74A2728DBC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2D901570-143C-4898-B011-1E2DB804E659}"/>
              </a:ext>
            </a:extLst>
          </p:cNvPr>
          <p:cNvSpPr>
            <a:spLocks noGrp="1"/>
          </p:cNvSpPr>
          <p:nvPr>
            <p:ph type="sldNum" sz="quarter" idx="12"/>
          </p:nvPr>
        </p:nvSpPr>
        <p:spPr/>
        <p:txBody>
          <a:bodyPr/>
          <a:lstStyle/>
          <a:p>
            <a:fld id="{68FA873E-5EF6-41AE-8F4B-E19D1ECA1322}" type="slidenum">
              <a:rPr lang="pt-BR" smtClean="0"/>
              <a:t>‹nº›</a:t>
            </a:fld>
            <a:endParaRPr lang="pt-BR"/>
          </a:p>
        </p:txBody>
      </p:sp>
    </p:spTree>
    <p:extLst>
      <p:ext uri="{BB962C8B-B14F-4D97-AF65-F5344CB8AC3E}">
        <p14:creationId xmlns:p14="http://schemas.microsoft.com/office/powerpoint/2010/main" val="684655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21F70E-DEE8-4264-8AE8-436268F72F75}"/>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CAECE64F-4343-4C36-8C87-9F3C3F201514}"/>
              </a:ext>
            </a:extLst>
          </p:cNvPr>
          <p:cNvSpPr>
            <a:spLocks noGrp="1"/>
          </p:cNvSpPr>
          <p:nvPr>
            <p:ph type="dt" sz="half" idx="10"/>
          </p:nvPr>
        </p:nvSpPr>
        <p:spPr/>
        <p:txBody>
          <a:bodyPr/>
          <a:lstStyle/>
          <a:p>
            <a:fld id="{A665BAC4-8DCB-4993-81AA-FEA68651295B}" type="datetimeFigureOut">
              <a:rPr lang="pt-BR" smtClean="0"/>
              <a:t>05/03/2022</a:t>
            </a:fld>
            <a:endParaRPr lang="pt-BR"/>
          </a:p>
        </p:txBody>
      </p:sp>
      <p:sp>
        <p:nvSpPr>
          <p:cNvPr id="4" name="Espaço Reservado para Rodapé 3">
            <a:extLst>
              <a:ext uri="{FF2B5EF4-FFF2-40B4-BE49-F238E27FC236}">
                <a16:creationId xmlns:a16="http://schemas.microsoft.com/office/drawing/2014/main" id="{9DD6281F-5791-47A7-A634-CAC8ED86DCC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884E3266-8719-4A61-88FA-2F9E14EA3E66}"/>
              </a:ext>
            </a:extLst>
          </p:cNvPr>
          <p:cNvSpPr>
            <a:spLocks noGrp="1"/>
          </p:cNvSpPr>
          <p:nvPr>
            <p:ph type="sldNum" sz="quarter" idx="12"/>
          </p:nvPr>
        </p:nvSpPr>
        <p:spPr/>
        <p:txBody>
          <a:bodyPr/>
          <a:lstStyle/>
          <a:p>
            <a:fld id="{68FA873E-5EF6-41AE-8F4B-E19D1ECA1322}" type="slidenum">
              <a:rPr lang="pt-BR" smtClean="0"/>
              <a:t>‹nº›</a:t>
            </a:fld>
            <a:endParaRPr lang="pt-BR"/>
          </a:p>
        </p:txBody>
      </p:sp>
    </p:spTree>
    <p:extLst>
      <p:ext uri="{BB962C8B-B14F-4D97-AF65-F5344CB8AC3E}">
        <p14:creationId xmlns:p14="http://schemas.microsoft.com/office/powerpoint/2010/main" val="2845484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74B4A2B-6838-4107-B4DE-1B0096706B24}"/>
              </a:ext>
            </a:extLst>
          </p:cNvPr>
          <p:cNvSpPr>
            <a:spLocks noGrp="1"/>
          </p:cNvSpPr>
          <p:nvPr>
            <p:ph type="dt" sz="half" idx="10"/>
          </p:nvPr>
        </p:nvSpPr>
        <p:spPr/>
        <p:txBody>
          <a:bodyPr/>
          <a:lstStyle/>
          <a:p>
            <a:fld id="{A665BAC4-8DCB-4993-81AA-FEA68651295B}" type="datetimeFigureOut">
              <a:rPr lang="pt-BR" smtClean="0"/>
              <a:t>05/03/2022</a:t>
            </a:fld>
            <a:endParaRPr lang="pt-BR"/>
          </a:p>
        </p:txBody>
      </p:sp>
      <p:sp>
        <p:nvSpPr>
          <p:cNvPr id="3" name="Espaço Reservado para Rodapé 2">
            <a:extLst>
              <a:ext uri="{FF2B5EF4-FFF2-40B4-BE49-F238E27FC236}">
                <a16:creationId xmlns:a16="http://schemas.microsoft.com/office/drawing/2014/main" id="{0558DE99-9E80-44DB-BD76-6A7C899BE0AD}"/>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4E335DF-E228-423B-9A37-663C4CDD5883}"/>
              </a:ext>
            </a:extLst>
          </p:cNvPr>
          <p:cNvSpPr>
            <a:spLocks noGrp="1"/>
          </p:cNvSpPr>
          <p:nvPr>
            <p:ph type="sldNum" sz="quarter" idx="12"/>
          </p:nvPr>
        </p:nvSpPr>
        <p:spPr/>
        <p:txBody>
          <a:bodyPr/>
          <a:lstStyle/>
          <a:p>
            <a:fld id="{68FA873E-5EF6-41AE-8F4B-E19D1ECA1322}" type="slidenum">
              <a:rPr lang="pt-BR" smtClean="0"/>
              <a:t>‹nº›</a:t>
            </a:fld>
            <a:endParaRPr lang="pt-BR"/>
          </a:p>
        </p:txBody>
      </p:sp>
    </p:spTree>
    <p:extLst>
      <p:ext uri="{BB962C8B-B14F-4D97-AF65-F5344CB8AC3E}">
        <p14:creationId xmlns:p14="http://schemas.microsoft.com/office/powerpoint/2010/main" val="3821838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D78CD5-FFCD-4E86-8377-B5AF51D10FA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6D8687B2-C901-4321-9C42-8B4BD03A43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58DC706E-69EA-4945-BA06-6AC737077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83B7C99-FF1D-483E-89CD-58D2D4B8C33B}"/>
              </a:ext>
            </a:extLst>
          </p:cNvPr>
          <p:cNvSpPr>
            <a:spLocks noGrp="1"/>
          </p:cNvSpPr>
          <p:nvPr>
            <p:ph type="dt" sz="half" idx="10"/>
          </p:nvPr>
        </p:nvSpPr>
        <p:spPr/>
        <p:txBody>
          <a:bodyPr/>
          <a:lstStyle/>
          <a:p>
            <a:fld id="{A665BAC4-8DCB-4993-81AA-FEA68651295B}" type="datetimeFigureOut">
              <a:rPr lang="pt-BR" smtClean="0"/>
              <a:t>05/03/2022</a:t>
            </a:fld>
            <a:endParaRPr lang="pt-BR"/>
          </a:p>
        </p:txBody>
      </p:sp>
      <p:sp>
        <p:nvSpPr>
          <p:cNvPr id="6" name="Espaço Reservado para Rodapé 5">
            <a:extLst>
              <a:ext uri="{FF2B5EF4-FFF2-40B4-BE49-F238E27FC236}">
                <a16:creationId xmlns:a16="http://schemas.microsoft.com/office/drawing/2014/main" id="{6DB3F07A-348E-439F-A166-033AE717EE2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942F872-3BC9-41D7-A4AD-4FDBD72A0CE5}"/>
              </a:ext>
            </a:extLst>
          </p:cNvPr>
          <p:cNvSpPr>
            <a:spLocks noGrp="1"/>
          </p:cNvSpPr>
          <p:nvPr>
            <p:ph type="sldNum" sz="quarter" idx="12"/>
          </p:nvPr>
        </p:nvSpPr>
        <p:spPr/>
        <p:txBody>
          <a:bodyPr/>
          <a:lstStyle/>
          <a:p>
            <a:fld id="{68FA873E-5EF6-41AE-8F4B-E19D1ECA1322}" type="slidenum">
              <a:rPr lang="pt-BR" smtClean="0"/>
              <a:t>‹nº›</a:t>
            </a:fld>
            <a:endParaRPr lang="pt-BR"/>
          </a:p>
        </p:txBody>
      </p:sp>
    </p:spTree>
    <p:extLst>
      <p:ext uri="{BB962C8B-B14F-4D97-AF65-F5344CB8AC3E}">
        <p14:creationId xmlns:p14="http://schemas.microsoft.com/office/powerpoint/2010/main" val="2854405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18BB12-CB6C-4963-B52B-5651C8C1EDD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B460EB59-198C-482B-B062-A18696F397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A342CBC-3FF5-4F42-ACB6-6B34222092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7B8960C-6B95-413A-A1FC-D5725A140021}"/>
              </a:ext>
            </a:extLst>
          </p:cNvPr>
          <p:cNvSpPr>
            <a:spLocks noGrp="1"/>
          </p:cNvSpPr>
          <p:nvPr>
            <p:ph type="dt" sz="half" idx="10"/>
          </p:nvPr>
        </p:nvSpPr>
        <p:spPr/>
        <p:txBody>
          <a:bodyPr/>
          <a:lstStyle/>
          <a:p>
            <a:fld id="{A665BAC4-8DCB-4993-81AA-FEA68651295B}" type="datetimeFigureOut">
              <a:rPr lang="pt-BR" smtClean="0"/>
              <a:t>05/03/2022</a:t>
            </a:fld>
            <a:endParaRPr lang="pt-BR"/>
          </a:p>
        </p:txBody>
      </p:sp>
      <p:sp>
        <p:nvSpPr>
          <p:cNvPr id="6" name="Espaço Reservado para Rodapé 5">
            <a:extLst>
              <a:ext uri="{FF2B5EF4-FFF2-40B4-BE49-F238E27FC236}">
                <a16:creationId xmlns:a16="http://schemas.microsoft.com/office/drawing/2014/main" id="{BD78ECE5-D000-4C3A-9E30-B4EDEE11196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C493B58-480B-4A7E-BFFD-E6EA0D801B16}"/>
              </a:ext>
            </a:extLst>
          </p:cNvPr>
          <p:cNvSpPr>
            <a:spLocks noGrp="1"/>
          </p:cNvSpPr>
          <p:nvPr>
            <p:ph type="sldNum" sz="quarter" idx="12"/>
          </p:nvPr>
        </p:nvSpPr>
        <p:spPr/>
        <p:txBody>
          <a:bodyPr/>
          <a:lstStyle/>
          <a:p>
            <a:fld id="{68FA873E-5EF6-41AE-8F4B-E19D1ECA1322}" type="slidenum">
              <a:rPr lang="pt-BR" smtClean="0"/>
              <a:t>‹nº›</a:t>
            </a:fld>
            <a:endParaRPr lang="pt-BR"/>
          </a:p>
        </p:txBody>
      </p:sp>
    </p:spTree>
    <p:extLst>
      <p:ext uri="{BB962C8B-B14F-4D97-AF65-F5344CB8AC3E}">
        <p14:creationId xmlns:p14="http://schemas.microsoft.com/office/powerpoint/2010/main" val="1269732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C4FC6436-76E6-49AC-80FB-50A491B8CC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707B0DE9-0A9B-4525-BBBF-681C327E4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1DF9D55-ADFA-4826-9311-B4F98E333D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65BAC4-8DCB-4993-81AA-FEA68651295B}" type="datetimeFigureOut">
              <a:rPr lang="pt-BR" smtClean="0"/>
              <a:t>05/03/2022</a:t>
            </a:fld>
            <a:endParaRPr lang="pt-BR"/>
          </a:p>
        </p:txBody>
      </p:sp>
      <p:sp>
        <p:nvSpPr>
          <p:cNvPr id="5" name="Espaço Reservado para Rodapé 4">
            <a:extLst>
              <a:ext uri="{FF2B5EF4-FFF2-40B4-BE49-F238E27FC236}">
                <a16:creationId xmlns:a16="http://schemas.microsoft.com/office/drawing/2014/main" id="{E50C1598-F048-4A34-B057-DDB4F29FA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9FE394F9-5BA8-4C82-ADAB-DB067ABAE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A873E-5EF6-41AE-8F4B-E19D1ECA1322}" type="slidenum">
              <a:rPr lang="pt-BR" smtClean="0"/>
              <a:t>‹nº›</a:t>
            </a:fld>
            <a:endParaRPr lang="pt-BR"/>
          </a:p>
        </p:txBody>
      </p:sp>
    </p:spTree>
    <p:extLst>
      <p:ext uri="{BB962C8B-B14F-4D97-AF65-F5344CB8AC3E}">
        <p14:creationId xmlns:p14="http://schemas.microsoft.com/office/powerpoint/2010/main" val="340091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riosidades Png Transparent Images – Free PNG Images Vector, PSD, Clipart,  Templates">
            <a:extLst>
              <a:ext uri="{FF2B5EF4-FFF2-40B4-BE49-F238E27FC236}">
                <a16:creationId xmlns:a16="http://schemas.microsoft.com/office/drawing/2014/main" id="{4FE9C428-EAF6-4803-B2F1-AF3F9D820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724" y="2009396"/>
            <a:ext cx="9478552" cy="3443874"/>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6DEBE6C4-46C5-4D8C-B7BA-8308B51A32CD}"/>
              </a:ext>
            </a:extLst>
          </p:cNvPr>
          <p:cNvSpPr/>
          <p:nvPr/>
        </p:nvSpPr>
        <p:spPr>
          <a:xfrm>
            <a:off x="1916531" y="4744585"/>
            <a:ext cx="7934866" cy="923330"/>
          </a:xfrm>
          <a:prstGeom prst="rect">
            <a:avLst/>
          </a:prstGeom>
          <a:noFill/>
        </p:spPr>
        <p:txBody>
          <a:bodyPr wrap="none" lIns="91440" tIns="45720" rIns="91440" bIns="45720">
            <a:spAutoFit/>
          </a:bodyPr>
          <a:lstStyle/>
          <a:p>
            <a:pPr algn="ctr"/>
            <a:r>
              <a:rPr lang="pt-B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 São José do Rio </a:t>
            </a:r>
            <a:r>
              <a:rPr lang="pt-BR"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Preto-SP</a:t>
            </a:r>
            <a:endParaRPr lang="pt-B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10" name="Imagem 9">
            <a:extLst>
              <a:ext uri="{FF2B5EF4-FFF2-40B4-BE49-F238E27FC236}">
                <a16:creationId xmlns:a16="http://schemas.microsoft.com/office/drawing/2014/main" id="{C3A8FDE6-EB89-4B65-9914-8E255394F288}"/>
              </a:ext>
            </a:extLst>
          </p:cNvPr>
          <p:cNvPicPr>
            <a:picLocks noChangeAspect="1"/>
          </p:cNvPicPr>
          <p:nvPr/>
        </p:nvPicPr>
        <p:blipFill>
          <a:blip r:embed="rId3"/>
          <a:stretch>
            <a:fillRect/>
          </a:stretch>
        </p:blipFill>
        <p:spPr>
          <a:xfrm>
            <a:off x="3271448" y="5778948"/>
            <a:ext cx="5649103" cy="923330"/>
          </a:xfrm>
          <a:prstGeom prst="rect">
            <a:avLst/>
          </a:prstGeom>
        </p:spPr>
      </p:pic>
      <p:pic>
        <p:nvPicPr>
          <p:cNvPr id="12" name="Picture 2" descr="Bandeira de São José do Rio Preto – Wikipédia, a enciclopédia livre">
            <a:extLst>
              <a:ext uri="{FF2B5EF4-FFF2-40B4-BE49-F238E27FC236}">
                <a16:creationId xmlns:a16="http://schemas.microsoft.com/office/drawing/2014/main" id="{D0C3E009-8135-4ADB-9F8A-F8482812A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4057" y="188546"/>
            <a:ext cx="3844969" cy="2662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353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439B18F-9594-4AAC-A71E-B0A79021E87C}"/>
              </a:ext>
            </a:extLst>
          </p:cNvPr>
          <p:cNvSpPr/>
          <p:nvPr/>
        </p:nvSpPr>
        <p:spPr>
          <a:xfrm>
            <a:off x="0" y="0"/>
            <a:ext cx="384313"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86FEE00A-B847-4F12-8118-47364FEF9AB0}"/>
              </a:ext>
            </a:extLst>
          </p:cNvPr>
          <p:cNvSpPr/>
          <p:nvPr/>
        </p:nvSpPr>
        <p:spPr>
          <a:xfrm>
            <a:off x="268356" y="0"/>
            <a:ext cx="231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2605837-A1C7-4101-B87B-F4CC4B63CF6A}"/>
              </a:ext>
            </a:extLst>
          </p:cNvPr>
          <p:cNvSpPr/>
          <p:nvPr/>
        </p:nvSpPr>
        <p:spPr>
          <a:xfrm>
            <a:off x="435663" y="0"/>
            <a:ext cx="1292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1E488A11-8237-42C5-83B7-432441FCE5F7}"/>
              </a:ext>
            </a:extLst>
          </p:cNvPr>
          <p:cNvSpPr txBox="1"/>
          <p:nvPr/>
        </p:nvSpPr>
        <p:spPr>
          <a:xfrm>
            <a:off x="935932" y="4214192"/>
            <a:ext cx="10987712" cy="2092881"/>
          </a:xfrm>
          <a:prstGeom prst="rect">
            <a:avLst/>
          </a:prstGeom>
          <a:noFill/>
        </p:spPr>
        <p:txBody>
          <a:bodyPr wrap="square" rtlCol="0">
            <a:spAutoFit/>
          </a:bodyPr>
          <a:lstStyle/>
          <a:p>
            <a:pPr algn="ctr"/>
            <a:r>
              <a:rPr lang="pt-BR" sz="4000" b="1" dirty="0">
                <a:effectLst>
                  <a:outerShdw blurRad="38100" dist="38100" dir="2700000" algn="tl">
                    <a:srgbClr val="000000">
                      <a:alpha val="43137"/>
                    </a:srgbClr>
                  </a:outerShdw>
                </a:effectLst>
              </a:rPr>
              <a:t>Jornal</a:t>
            </a:r>
          </a:p>
          <a:p>
            <a:pPr algn="just"/>
            <a:r>
              <a:rPr lang="pt-BR" sz="3000" dirty="0"/>
              <a:t>	O primeiro jornal da cidade, “O Porvir”, foi fundado por Adolpho Guimarães Corrêa, em 12 de julho de 1903. Circulava aos domingos.</a:t>
            </a:r>
          </a:p>
        </p:txBody>
      </p:sp>
      <p:grpSp>
        <p:nvGrpSpPr>
          <p:cNvPr id="8" name="Agrupar 7">
            <a:extLst>
              <a:ext uri="{FF2B5EF4-FFF2-40B4-BE49-F238E27FC236}">
                <a16:creationId xmlns:a16="http://schemas.microsoft.com/office/drawing/2014/main" id="{C48CFDF9-8455-43F0-B283-5FDA22867AFA}"/>
              </a:ext>
            </a:extLst>
          </p:cNvPr>
          <p:cNvGrpSpPr/>
          <p:nvPr/>
        </p:nvGrpSpPr>
        <p:grpSpPr>
          <a:xfrm>
            <a:off x="9375948" y="100200"/>
            <a:ext cx="2380389" cy="853535"/>
            <a:chOff x="1356724" y="2009396"/>
            <a:chExt cx="9478552" cy="3579262"/>
          </a:xfrm>
        </p:grpSpPr>
        <p:pic>
          <p:nvPicPr>
            <p:cNvPr id="6" name="Picture 2" descr="Curiosidades Png Transparent Images – Free PNG Images Vector, PSD, Clipart,  Templates">
              <a:extLst>
                <a:ext uri="{FF2B5EF4-FFF2-40B4-BE49-F238E27FC236}">
                  <a16:creationId xmlns:a16="http://schemas.microsoft.com/office/drawing/2014/main" id="{7A6706B1-66AB-4F6C-80A0-848D3E7AF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724" y="2009396"/>
              <a:ext cx="9478552" cy="344387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C05909C-4C17-4805-9145-49F4510EAA2B}"/>
                </a:ext>
              </a:extLst>
            </p:cNvPr>
            <p:cNvSpPr/>
            <p:nvPr/>
          </p:nvSpPr>
          <p:spPr>
            <a:xfrm>
              <a:off x="2836338" y="4744585"/>
              <a:ext cx="6095251" cy="844073"/>
            </a:xfrm>
            <a:prstGeom prst="rect">
              <a:avLst/>
            </a:prstGeom>
            <a:noFill/>
          </p:spPr>
          <p:txBody>
            <a:bodyPr wrap="none" lIns="91440" tIns="45720" rIns="91440" bIns="45720">
              <a:spAutoFit/>
            </a:bodyPr>
            <a:lstStyle/>
            <a:p>
              <a:pPr algn="ctr"/>
              <a:r>
                <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 São José do Rio </a:t>
              </a:r>
              <a:r>
                <a:rPr lang="pt-BR" sz="15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Preto-SP</a:t>
              </a:r>
              <a:endPar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9" name="Imagem 8">
            <a:extLst>
              <a:ext uri="{FF2B5EF4-FFF2-40B4-BE49-F238E27FC236}">
                <a16:creationId xmlns:a16="http://schemas.microsoft.com/office/drawing/2014/main" id="{9BBE5645-D5B4-4FE6-A88D-A086EBAF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9" y="148385"/>
            <a:ext cx="1374914" cy="956940"/>
          </a:xfrm>
          <a:prstGeom prst="rect">
            <a:avLst/>
          </a:prstGeom>
        </p:spPr>
      </p:pic>
      <p:pic>
        <p:nvPicPr>
          <p:cNvPr id="9222" name="Picture 6" descr="Rapaz de papel —  Vetores de Stock">
            <a:extLst>
              <a:ext uri="{FF2B5EF4-FFF2-40B4-BE49-F238E27FC236}">
                <a16:creationId xmlns:a16="http://schemas.microsoft.com/office/drawing/2014/main" id="{9E7819EB-E6FA-4074-8C92-2CA03542EF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17" t="8034" r="4370" b="4396"/>
          <a:stretch/>
        </p:blipFill>
        <p:spPr bwMode="auto">
          <a:xfrm>
            <a:off x="4823791" y="1289047"/>
            <a:ext cx="2938662" cy="2709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3827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439B18F-9594-4AAC-A71E-B0A79021E87C}"/>
              </a:ext>
            </a:extLst>
          </p:cNvPr>
          <p:cNvSpPr/>
          <p:nvPr/>
        </p:nvSpPr>
        <p:spPr>
          <a:xfrm>
            <a:off x="0" y="0"/>
            <a:ext cx="384313"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86FEE00A-B847-4F12-8118-47364FEF9AB0}"/>
              </a:ext>
            </a:extLst>
          </p:cNvPr>
          <p:cNvSpPr/>
          <p:nvPr/>
        </p:nvSpPr>
        <p:spPr>
          <a:xfrm>
            <a:off x="268356" y="0"/>
            <a:ext cx="231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2605837-A1C7-4101-B87B-F4CC4B63CF6A}"/>
              </a:ext>
            </a:extLst>
          </p:cNvPr>
          <p:cNvSpPr/>
          <p:nvPr/>
        </p:nvSpPr>
        <p:spPr>
          <a:xfrm>
            <a:off x="435663" y="0"/>
            <a:ext cx="1292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1E488A11-8237-42C5-83B7-432441FCE5F7}"/>
              </a:ext>
            </a:extLst>
          </p:cNvPr>
          <p:cNvSpPr txBox="1"/>
          <p:nvPr/>
        </p:nvSpPr>
        <p:spPr>
          <a:xfrm>
            <a:off x="935932" y="4214192"/>
            <a:ext cx="10987712" cy="2092881"/>
          </a:xfrm>
          <a:prstGeom prst="rect">
            <a:avLst/>
          </a:prstGeom>
          <a:noFill/>
        </p:spPr>
        <p:txBody>
          <a:bodyPr wrap="square" rtlCol="0">
            <a:spAutoFit/>
          </a:bodyPr>
          <a:lstStyle/>
          <a:p>
            <a:pPr algn="ctr"/>
            <a:r>
              <a:rPr lang="pt-BR" sz="4000" b="1" dirty="0">
                <a:effectLst>
                  <a:outerShdw blurRad="38100" dist="38100" dir="2700000" algn="tl">
                    <a:srgbClr val="000000">
                      <a:alpha val="43137"/>
                    </a:srgbClr>
                  </a:outerShdw>
                </a:effectLst>
              </a:rPr>
              <a:t>Mercado Municipal</a:t>
            </a:r>
          </a:p>
          <a:p>
            <a:pPr algn="just"/>
            <a:r>
              <a:rPr lang="pt-BR" sz="3000" dirty="0"/>
              <a:t>	Fundado como parte das comemorações de cinquenta anos do município, foi criado na administração de Ernani Domingues, em 19 de julho de 1944.</a:t>
            </a:r>
          </a:p>
        </p:txBody>
      </p:sp>
      <p:grpSp>
        <p:nvGrpSpPr>
          <p:cNvPr id="8" name="Agrupar 7">
            <a:extLst>
              <a:ext uri="{FF2B5EF4-FFF2-40B4-BE49-F238E27FC236}">
                <a16:creationId xmlns:a16="http://schemas.microsoft.com/office/drawing/2014/main" id="{C48CFDF9-8455-43F0-B283-5FDA22867AFA}"/>
              </a:ext>
            </a:extLst>
          </p:cNvPr>
          <p:cNvGrpSpPr/>
          <p:nvPr/>
        </p:nvGrpSpPr>
        <p:grpSpPr>
          <a:xfrm>
            <a:off x="9375948" y="100200"/>
            <a:ext cx="2380389" cy="853535"/>
            <a:chOff x="1356724" y="2009396"/>
            <a:chExt cx="9478552" cy="3579262"/>
          </a:xfrm>
        </p:grpSpPr>
        <p:pic>
          <p:nvPicPr>
            <p:cNvPr id="6" name="Picture 2" descr="Curiosidades Png Transparent Images – Free PNG Images Vector, PSD, Clipart,  Templates">
              <a:extLst>
                <a:ext uri="{FF2B5EF4-FFF2-40B4-BE49-F238E27FC236}">
                  <a16:creationId xmlns:a16="http://schemas.microsoft.com/office/drawing/2014/main" id="{7A6706B1-66AB-4F6C-80A0-848D3E7AF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724" y="2009396"/>
              <a:ext cx="9478552" cy="344387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C05909C-4C17-4805-9145-49F4510EAA2B}"/>
                </a:ext>
              </a:extLst>
            </p:cNvPr>
            <p:cNvSpPr/>
            <p:nvPr/>
          </p:nvSpPr>
          <p:spPr>
            <a:xfrm>
              <a:off x="2836338" y="4744585"/>
              <a:ext cx="6095251" cy="844073"/>
            </a:xfrm>
            <a:prstGeom prst="rect">
              <a:avLst/>
            </a:prstGeom>
            <a:noFill/>
          </p:spPr>
          <p:txBody>
            <a:bodyPr wrap="none" lIns="91440" tIns="45720" rIns="91440" bIns="45720">
              <a:spAutoFit/>
            </a:bodyPr>
            <a:lstStyle/>
            <a:p>
              <a:pPr algn="ctr"/>
              <a:r>
                <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 São José do Rio </a:t>
              </a:r>
              <a:r>
                <a:rPr lang="pt-BR" sz="15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Preto-SP</a:t>
              </a:r>
              <a:endPar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9" name="Imagem 8">
            <a:extLst>
              <a:ext uri="{FF2B5EF4-FFF2-40B4-BE49-F238E27FC236}">
                <a16:creationId xmlns:a16="http://schemas.microsoft.com/office/drawing/2014/main" id="{9BBE5645-D5B4-4FE6-A88D-A086EBAF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9" y="148385"/>
            <a:ext cx="1374914" cy="956940"/>
          </a:xfrm>
          <a:prstGeom prst="rect">
            <a:avLst/>
          </a:prstGeom>
        </p:spPr>
      </p:pic>
      <p:pic>
        <p:nvPicPr>
          <p:cNvPr id="11" name="Picture 2" descr="Prefeitura de Rio Preto">
            <a:extLst>
              <a:ext uri="{FF2B5EF4-FFF2-40B4-BE49-F238E27FC236}">
                <a16:creationId xmlns:a16="http://schemas.microsoft.com/office/drawing/2014/main" id="{7DABC05D-A894-442E-BE17-1174D4AD1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6905" y="1105325"/>
            <a:ext cx="5599043" cy="31494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5442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439B18F-9594-4AAC-A71E-B0A79021E87C}"/>
              </a:ext>
            </a:extLst>
          </p:cNvPr>
          <p:cNvSpPr/>
          <p:nvPr/>
        </p:nvSpPr>
        <p:spPr>
          <a:xfrm>
            <a:off x="0" y="0"/>
            <a:ext cx="384313"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86FEE00A-B847-4F12-8118-47364FEF9AB0}"/>
              </a:ext>
            </a:extLst>
          </p:cNvPr>
          <p:cNvSpPr/>
          <p:nvPr/>
        </p:nvSpPr>
        <p:spPr>
          <a:xfrm>
            <a:off x="268356" y="0"/>
            <a:ext cx="231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2605837-A1C7-4101-B87B-F4CC4B63CF6A}"/>
              </a:ext>
            </a:extLst>
          </p:cNvPr>
          <p:cNvSpPr/>
          <p:nvPr/>
        </p:nvSpPr>
        <p:spPr>
          <a:xfrm>
            <a:off x="435663" y="0"/>
            <a:ext cx="1292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1E488A11-8237-42C5-83B7-432441FCE5F7}"/>
              </a:ext>
            </a:extLst>
          </p:cNvPr>
          <p:cNvSpPr txBox="1"/>
          <p:nvPr/>
        </p:nvSpPr>
        <p:spPr>
          <a:xfrm>
            <a:off x="935932" y="4214192"/>
            <a:ext cx="10987712" cy="2400657"/>
          </a:xfrm>
          <a:prstGeom prst="rect">
            <a:avLst/>
          </a:prstGeom>
          <a:noFill/>
        </p:spPr>
        <p:txBody>
          <a:bodyPr wrap="square" rtlCol="0">
            <a:spAutoFit/>
          </a:bodyPr>
          <a:lstStyle/>
          <a:p>
            <a:pPr algn="ctr"/>
            <a:r>
              <a:rPr lang="pt-BR" sz="3000" b="1" dirty="0">
                <a:effectLst>
                  <a:outerShdw blurRad="38100" dist="38100" dir="2700000" algn="tl">
                    <a:srgbClr val="000000">
                      <a:alpha val="43137"/>
                    </a:srgbClr>
                  </a:outerShdw>
                </a:effectLst>
              </a:rPr>
              <a:t>Museu Municipal</a:t>
            </a:r>
          </a:p>
          <a:p>
            <a:pPr algn="just"/>
            <a:r>
              <a:rPr lang="pt-BR" sz="3000" dirty="0"/>
              <a:t>	O Museu Histórico e Pedagógico D. João VI foi criado pelo então governador Jânio Quadros, em 1958. Possui acervo histórico com diversos objetos que fizeram parte do cotidiano de nossa cultura, como carro de boi, utensílios domésticos, objetos indígenas, etc.</a:t>
            </a:r>
          </a:p>
        </p:txBody>
      </p:sp>
      <p:grpSp>
        <p:nvGrpSpPr>
          <p:cNvPr id="8" name="Agrupar 7">
            <a:extLst>
              <a:ext uri="{FF2B5EF4-FFF2-40B4-BE49-F238E27FC236}">
                <a16:creationId xmlns:a16="http://schemas.microsoft.com/office/drawing/2014/main" id="{C48CFDF9-8455-43F0-B283-5FDA22867AFA}"/>
              </a:ext>
            </a:extLst>
          </p:cNvPr>
          <p:cNvGrpSpPr/>
          <p:nvPr/>
        </p:nvGrpSpPr>
        <p:grpSpPr>
          <a:xfrm>
            <a:off x="9375948" y="100200"/>
            <a:ext cx="2380389" cy="853535"/>
            <a:chOff x="1356724" y="2009396"/>
            <a:chExt cx="9478552" cy="3579262"/>
          </a:xfrm>
        </p:grpSpPr>
        <p:pic>
          <p:nvPicPr>
            <p:cNvPr id="6" name="Picture 2" descr="Curiosidades Png Transparent Images – Free PNG Images Vector, PSD, Clipart,  Templates">
              <a:extLst>
                <a:ext uri="{FF2B5EF4-FFF2-40B4-BE49-F238E27FC236}">
                  <a16:creationId xmlns:a16="http://schemas.microsoft.com/office/drawing/2014/main" id="{7A6706B1-66AB-4F6C-80A0-848D3E7AF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724" y="2009396"/>
              <a:ext cx="9478552" cy="344387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C05909C-4C17-4805-9145-49F4510EAA2B}"/>
                </a:ext>
              </a:extLst>
            </p:cNvPr>
            <p:cNvSpPr/>
            <p:nvPr/>
          </p:nvSpPr>
          <p:spPr>
            <a:xfrm>
              <a:off x="2836338" y="4744585"/>
              <a:ext cx="6095251" cy="844073"/>
            </a:xfrm>
            <a:prstGeom prst="rect">
              <a:avLst/>
            </a:prstGeom>
            <a:noFill/>
          </p:spPr>
          <p:txBody>
            <a:bodyPr wrap="none" lIns="91440" tIns="45720" rIns="91440" bIns="45720">
              <a:spAutoFit/>
            </a:bodyPr>
            <a:lstStyle/>
            <a:p>
              <a:pPr algn="ctr"/>
              <a:r>
                <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 São José do Rio </a:t>
              </a:r>
              <a:r>
                <a:rPr lang="pt-BR" sz="15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Preto-SP</a:t>
              </a:r>
              <a:endPar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9" name="Imagem 8">
            <a:extLst>
              <a:ext uri="{FF2B5EF4-FFF2-40B4-BE49-F238E27FC236}">
                <a16:creationId xmlns:a16="http://schemas.microsoft.com/office/drawing/2014/main" id="{9BBE5645-D5B4-4FE6-A88D-A086EBAF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9" y="148385"/>
            <a:ext cx="1374914" cy="956940"/>
          </a:xfrm>
          <a:prstGeom prst="rect">
            <a:avLst/>
          </a:prstGeom>
        </p:spPr>
      </p:pic>
      <p:pic>
        <p:nvPicPr>
          <p:cNvPr id="10242" name="Picture 2" descr="Arquitetura em São José do Rio Preto: Centro Cultural Daud Jorge Simão -  Biblioteca Municipal">
            <a:extLst>
              <a:ext uri="{FF2B5EF4-FFF2-40B4-BE49-F238E27FC236}">
                <a16:creationId xmlns:a16="http://schemas.microsoft.com/office/drawing/2014/main" id="{FD3E431E-B48B-46A6-A448-22925DD75C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628"/>
          <a:stretch/>
        </p:blipFill>
        <p:spPr bwMode="auto">
          <a:xfrm>
            <a:off x="3525078" y="510824"/>
            <a:ext cx="5141843" cy="35622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65717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439B18F-9594-4AAC-A71E-B0A79021E87C}"/>
              </a:ext>
            </a:extLst>
          </p:cNvPr>
          <p:cNvSpPr/>
          <p:nvPr/>
        </p:nvSpPr>
        <p:spPr>
          <a:xfrm>
            <a:off x="0" y="0"/>
            <a:ext cx="384313"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86FEE00A-B847-4F12-8118-47364FEF9AB0}"/>
              </a:ext>
            </a:extLst>
          </p:cNvPr>
          <p:cNvSpPr/>
          <p:nvPr/>
        </p:nvSpPr>
        <p:spPr>
          <a:xfrm>
            <a:off x="268356" y="0"/>
            <a:ext cx="231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2605837-A1C7-4101-B87B-F4CC4B63CF6A}"/>
              </a:ext>
            </a:extLst>
          </p:cNvPr>
          <p:cNvSpPr/>
          <p:nvPr/>
        </p:nvSpPr>
        <p:spPr>
          <a:xfrm>
            <a:off x="435663" y="0"/>
            <a:ext cx="1292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1E488A11-8237-42C5-83B7-432441FCE5F7}"/>
              </a:ext>
            </a:extLst>
          </p:cNvPr>
          <p:cNvSpPr txBox="1"/>
          <p:nvPr/>
        </p:nvSpPr>
        <p:spPr>
          <a:xfrm>
            <a:off x="935932" y="4214192"/>
            <a:ext cx="10987712" cy="2092881"/>
          </a:xfrm>
          <a:prstGeom prst="rect">
            <a:avLst/>
          </a:prstGeom>
          <a:noFill/>
        </p:spPr>
        <p:txBody>
          <a:bodyPr wrap="square" rtlCol="0">
            <a:spAutoFit/>
          </a:bodyPr>
          <a:lstStyle/>
          <a:p>
            <a:pPr algn="ctr"/>
            <a:r>
              <a:rPr lang="pt-BR" sz="4000" b="1" dirty="0">
                <a:effectLst>
                  <a:outerShdw blurRad="38100" dist="38100" dir="2700000" algn="tl">
                    <a:srgbClr val="000000">
                      <a:alpha val="43137"/>
                    </a:srgbClr>
                  </a:outerShdw>
                </a:effectLst>
              </a:rPr>
              <a:t>Primeiro Prefeito</a:t>
            </a:r>
          </a:p>
          <a:p>
            <a:pPr algn="just"/>
            <a:r>
              <a:rPr lang="pt-BR" sz="3000" dirty="0"/>
              <a:t>	O primeiro prefeito que Rio Preto teve foi Luiz Francisco da Silva, que ficou no cargo entre 27 de novembro de 1894 a 15 de julho de 1895.</a:t>
            </a:r>
          </a:p>
        </p:txBody>
      </p:sp>
      <p:grpSp>
        <p:nvGrpSpPr>
          <p:cNvPr id="8" name="Agrupar 7">
            <a:extLst>
              <a:ext uri="{FF2B5EF4-FFF2-40B4-BE49-F238E27FC236}">
                <a16:creationId xmlns:a16="http://schemas.microsoft.com/office/drawing/2014/main" id="{C48CFDF9-8455-43F0-B283-5FDA22867AFA}"/>
              </a:ext>
            </a:extLst>
          </p:cNvPr>
          <p:cNvGrpSpPr/>
          <p:nvPr/>
        </p:nvGrpSpPr>
        <p:grpSpPr>
          <a:xfrm>
            <a:off x="9375948" y="100200"/>
            <a:ext cx="2380389" cy="853535"/>
            <a:chOff x="1356724" y="2009396"/>
            <a:chExt cx="9478552" cy="3579262"/>
          </a:xfrm>
        </p:grpSpPr>
        <p:pic>
          <p:nvPicPr>
            <p:cNvPr id="6" name="Picture 2" descr="Curiosidades Png Transparent Images – Free PNG Images Vector, PSD, Clipart,  Templates">
              <a:extLst>
                <a:ext uri="{FF2B5EF4-FFF2-40B4-BE49-F238E27FC236}">
                  <a16:creationId xmlns:a16="http://schemas.microsoft.com/office/drawing/2014/main" id="{7A6706B1-66AB-4F6C-80A0-848D3E7AF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724" y="2009396"/>
              <a:ext cx="9478552" cy="344387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C05909C-4C17-4805-9145-49F4510EAA2B}"/>
                </a:ext>
              </a:extLst>
            </p:cNvPr>
            <p:cNvSpPr/>
            <p:nvPr/>
          </p:nvSpPr>
          <p:spPr>
            <a:xfrm>
              <a:off x="2836338" y="4744585"/>
              <a:ext cx="6095251" cy="844073"/>
            </a:xfrm>
            <a:prstGeom prst="rect">
              <a:avLst/>
            </a:prstGeom>
            <a:noFill/>
          </p:spPr>
          <p:txBody>
            <a:bodyPr wrap="none" lIns="91440" tIns="45720" rIns="91440" bIns="45720">
              <a:spAutoFit/>
            </a:bodyPr>
            <a:lstStyle/>
            <a:p>
              <a:pPr algn="ctr"/>
              <a:r>
                <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 São José do Rio </a:t>
              </a:r>
              <a:r>
                <a:rPr lang="pt-BR" sz="15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Preto-SP</a:t>
              </a:r>
              <a:endPar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9" name="Imagem 8">
            <a:extLst>
              <a:ext uri="{FF2B5EF4-FFF2-40B4-BE49-F238E27FC236}">
                <a16:creationId xmlns:a16="http://schemas.microsoft.com/office/drawing/2014/main" id="{9BBE5645-D5B4-4FE6-A88D-A086EBAF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9" y="148385"/>
            <a:ext cx="1374914" cy="956940"/>
          </a:xfrm>
          <a:prstGeom prst="rect">
            <a:avLst/>
          </a:prstGeom>
        </p:spPr>
      </p:pic>
      <p:pic>
        <p:nvPicPr>
          <p:cNvPr id="11" name="Imagem 10">
            <a:extLst>
              <a:ext uri="{FF2B5EF4-FFF2-40B4-BE49-F238E27FC236}">
                <a16:creationId xmlns:a16="http://schemas.microsoft.com/office/drawing/2014/main" id="{AC13E327-E1CB-468E-8E5B-94CDBCF2A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5539" y="454279"/>
            <a:ext cx="2507139" cy="3759913"/>
          </a:xfrm>
          <a:prstGeom prst="rect">
            <a:avLst/>
          </a:prstGeom>
        </p:spPr>
      </p:pic>
    </p:spTree>
    <p:extLst>
      <p:ext uri="{BB962C8B-B14F-4D97-AF65-F5344CB8AC3E}">
        <p14:creationId xmlns:p14="http://schemas.microsoft.com/office/powerpoint/2010/main" val="515634348"/>
      </p:ext>
    </p:extLst>
  </p:cSld>
  <p:clrMapOvr>
    <a:masterClrMapping/>
  </p:clrMapOvr>
  <p:transition spd="slow">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439B18F-9594-4AAC-A71E-B0A79021E87C}"/>
              </a:ext>
            </a:extLst>
          </p:cNvPr>
          <p:cNvSpPr/>
          <p:nvPr/>
        </p:nvSpPr>
        <p:spPr>
          <a:xfrm>
            <a:off x="0" y="0"/>
            <a:ext cx="384313"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86FEE00A-B847-4F12-8118-47364FEF9AB0}"/>
              </a:ext>
            </a:extLst>
          </p:cNvPr>
          <p:cNvSpPr/>
          <p:nvPr/>
        </p:nvSpPr>
        <p:spPr>
          <a:xfrm>
            <a:off x="268356" y="0"/>
            <a:ext cx="231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2605837-A1C7-4101-B87B-F4CC4B63CF6A}"/>
              </a:ext>
            </a:extLst>
          </p:cNvPr>
          <p:cNvSpPr/>
          <p:nvPr/>
        </p:nvSpPr>
        <p:spPr>
          <a:xfrm>
            <a:off x="435663" y="0"/>
            <a:ext cx="1292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1E488A11-8237-42C5-83B7-432441FCE5F7}"/>
              </a:ext>
            </a:extLst>
          </p:cNvPr>
          <p:cNvSpPr txBox="1"/>
          <p:nvPr/>
        </p:nvSpPr>
        <p:spPr>
          <a:xfrm>
            <a:off x="935932" y="4214192"/>
            <a:ext cx="10987712" cy="1631216"/>
          </a:xfrm>
          <a:prstGeom prst="rect">
            <a:avLst/>
          </a:prstGeom>
          <a:noFill/>
        </p:spPr>
        <p:txBody>
          <a:bodyPr wrap="square" rtlCol="0">
            <a:spAutoFit/>
          </a:bodyPr>
          <a:lstStyle/>
          <a:p>
            <a:pPr algn="ctr"/>
            <a:r>
              <a:rPr lang="pt-BR" sz="4000" b="1" dirty="0">
                <a:effectLst>
                  <a:outerShdw blurRad="38100" dist="38100" dir="2700000" algn="tl">
                    <a:srgbClr val="000000">
                      <a:alpha val="43137"/>
                    </a:srgbClr>
                  </a:outerShdw>
                </a:effectLst>
              </a:rPr>
              <a:t>Rádio</a:t>
            </a:r>
          </a:p>
          <a:p>
            <a:pPr algn="just"/>
            <a:r>
              <a:rPr lang="pt-BR" sz="3000" dirty="0"/>
              <a:t>	A primeira emissora de rádio de São José do Rio Preto, foi inaugurada em 1935 e chamava-se Rádio Rio Preto PRB-8.</a:t>
            </a:r>
          </a:p>
        </p:txBody>
      </p:sp>
      <p:grpSp>
        <p:nvGrpSpPr>
          <p:cNvPr id="8" name="Agrupar 7">
            <a:extLst>
              <a:ext uri="{FF2B5EF4-FFF2-40B4-BE49-F238E27FC236}">
                <a16:creationId xmlns:a16="http://schemas.microsoft.com/office/drawing/2014/main" id="{C48CFDF9-8455-43F0-B283-5FDA22867AFA}"/>
              </a:ext>
            </a:extLst>
          </p:cNvPr>
          <p:cNvGrpSpPr/>
          <p:nvPr/>
        </p:nvGrpSpPr>
        <p:grpSpPr>
          <a:xfrm>
            <a:off x="9375948" y="100200"/>
            <a:ext cx="2380389" cy="853535"/>
            <a:chOff x="1356724" y="2009396"/>
            <a:chExt cx="9478552" cy="3579262"/>
          </a:xfrm>
        </p:grpSpPr>
        <p:pic>
          <p:nvPicPr>
            <p:cNvPr id="6" name="Picture 2" descr="Curiosidades Png Transparent Images – Free PNG Images Vector, PSD, Clipart,  Templates">
              <a:extLst>
                <a:ext uri="{FF2B5EF4-FFF2-40B4-BE49-F238E27FC236}">
                  <a16:creationId xmlns:a16="http://schemas.microsoft.com/office/drawing/2014/main" id="{7A6706B1-66AB-4F6C-80A0-848D3E7AF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724" y="2009396"/>
              <a:ext cx="9478552" cy="344387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C05909C-4C17-4805-9145-49F4510EAA2B}"/>
                </a:ext>
              </a:extLst>
            </p:cNvPr>
            <p:cNvSpPr/>
            <p:nvPr/>
          </p:nvSpPr>
          <p:spPr>
            <a:xfrm>
              <a:off x="2836338" y="4744585"/>
              <a:ext cx="6095251" cy="844073"/>
            </a:xfrm>
            <a:prstGeom prst="rect">
              <a:avLst/>
            </a:prstGeom>
            <a:noFill/>
          </p:spPr>
          <p:txBody>
            <a:bodyPr wrap="none" lIns="91440" tIns="45720" rIns="91440" bIns="45720">
              <a:spAutoFit/>
            </a:bodyPr>
            <a:lstStyle/>
            <a:p>
              <a:pPr algn="ctr"/>
              <a:r>
                <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 São José do Rio </a:t>
              </a:r>
              <a:r>
                <a:rPr lang="pt-BR" sz="15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Preto-SP</a:t>
              </a:r>
              <a:endPar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9" name="Imagem 8">
            <a:extLst>
              <a:ext uri="{FF2B5EF4-FFF2-40B4-BE49-F238E27FC236}">
                <a16:creationId xmlns:a16="http://schemas.microsoft.com/office/drawing/2014/main" id="{9BBE5645-D5B4-4FE6-A88D-A086EBAF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9" y="148385"/>
            <a:ext cx="1374914" cy="956940"/>
          </a:xfrm>
          <a:prstGeom prst="rect">
            <a:avLst/>
          </a:prstGeom>
        </p:spPr>
      </p:pic>
      <p:pic>
        <p:nvPicPr>
          <p:cNvPr id="11266" name="Picture 2" descr="DJ Fêmea Que Trabalha Na Ilustração De Rádio Do Vetor Ilustração do Vetor -  Ilustração de hospedar, equipamento: 83458082">
            <a:extLst>
              <a:ext uri="{FF2B5EF4-FFF2-40B4-BE49-F238E27FC236}">
                <a16:creationId xmlns:a16="http://schemas.microsoft.com/office/drawing/2014/main" id="{26BDD660-F982-45A2-8C85-B0681F78DE6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2750" l="3875" r="93000">
                        <a14:foregroundMark x1="32000" y1="41000" x2="34000" y2="84875"/>
                        <a14:foregroundMark x1="39750" y1="76500" x2="16750" y2="73250"/>
                        <a14:foregroundMark x1="16750" y1="73250" x2="10625" y2="70125"/>
                        <a14:foregroundMark x1="9375" y1="69750" x2="3875" y2="67500"/>
                        <a14:foregroundMark x1="15000" y1="73375" x2="11125" y2="93000"/>
                        <a14:foregroundMark x1="11125" y1="93000" x2="20000" y2="93250"/>
                        <a14:foregroundMark x1="20000" y1="93250" x2="42625" y2="91750"/>
                        <a14:foregroundMark x1="42625" y1="91750" x2="75375" y2="92750"/>
                        <a14:foregroundMark x1="75375" y1="92750" x2="78375" y2="92375"/>
                        <a14:foregroundMark x1="81875" y1="92000" x2="81500" y2="83625"/>
                        <a14:foregroundMark x1="81500" y1="83625" x2="78000" y2="75500"/>
                        <a14:foregroundMark x1="78000" y1="75500" x2="77375" y2="68500"/>
                        <a14:foregroundMark x1="77375" y1="68500" x2="79750" y2="59250"/>
                        <a14:foregroundMark x1="79750" y1="59250" x2="89875" y2="56375"/>
                        <a14:foregroundMark x1="89875" y1="56375" x2="93000" y2="49500"/>
                        <a14:foregroundMark x1="93000" y1="49500" x2="92750" y2="46750"/>
                      </a14:backgroundRemoval>
                    </a14:imgEffect>
                  </a14:imgLayer>
                </a14:imgProps>
              </a:ext>
              <a:ext uri="{28A0092B-C50C-407E-A947-70E740481C1C}">
                <a14:useLocalDpi xmlns:a14="http://schemas.microsoft.com/office/drawing/2010/main" val="0"/>
              </a:ext>
            </a:extLst>
          </a:blip>
          <a:srcRect/>
          <a:stretch>
            <a:fillRect/>
          </a:stretch>
        </p:blipFill>
        <p:spPr bwMode="auto">
          <a:xfrm>
            <a:off x="4022313" y="626855"/>
            <a:ext cx="3730487" cy="3730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47265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439B18F-9594-4AAC-A71E-B0A79021E87C}"/>
              </a:ext>
            </a:extLst>
          </p:cNvPr>
          <p:cNvSpPr/>
          <p:nvPr/>
        </p:nvSpPr>
        <p:spPr>
          <a:xfrm>
            <a:off x="0" y="0"/>
            <a:ext cx="384313"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86FEE00A-B847-4F12-8118-47364FEF9AB0}"/>
              </a:ext>
            </a:extLst>
          </p:cNvPr>
          <p:cNvSpPr/>
          <p:nvPr/>
        </p:nvSpPr>
        <p:spPr>
          <a:xfrm>
            <a:off x="268356" y="0"/>
            <a:ext cx="231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2605837-A1C7-4101-B87B-F4CC4B63CF6A}"/>
              </a:ext>
            </a:extLst>
          </p:cNvPr>
          <p:cNvSpPr/>
          <p:nvPr/>
        </p:nvSpPr>
        <p:spPr>
          <a:xfrm>
            <a:off x="435663" y="0"/>
            <a:ext cx="1292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1E488A11-8237-42C5-83B7-432441FCE5F7}"/>
              </a:ext>
            </a:extLst>
          </p:cNvPr>
          <p:cNvSpPr txBox="1"/>
          <p:nvPr/>
        </p:nvSpPr>
        <p:spPr>
          <a:xfrm>
            <a:off x="935932" y="4214192"/>
            <a:ext cx="10987712" cy="2092881"/>
          </a:xfrm>
          <a:prstGeom prst="rect">
            <a:avLst/>
          </a:prstGeom>
          <a:noFill/>
        </p:spPr>
        <p:txBody>
          <a:bodyPr wrap="square" rtlCol="0">
            <a:spAutoFit/>
          </a:bodyPr>
          <a:lstStyle/>
          <a:p>
            <a:pPr algn="ctr"/>
            <a:r>
              <a:rPr lang="pt-BR" sz="4000" b="1" dirty="0">
                <a:effectLst>
                  <a:outerShdw blurRad="38100" dist="38100" dir="2700000" algn="tl">
                    <a:srgbClr val="000000">
                      <a:alpha val="43137"/>
                    </a:srgbClr>
                  </a:outerShdw>
                </a:effectLst>
              </a:rPr>
              <a:t>Represa municipal</a:t>
            </a:r>
          </a:p>
          <a:p>
            <a:pPr algn="just"/>
            <a:r>
              <a:rPr lang="pt-BR" sz="3000" dirty="0"/>
              <a:t>	O complexo da represa é formado por três lagos artificiais, o primeiro foi fundado em 1955. O local é hoje um dos cartões postais da cidade.</a:t>
            </a:r>
          </a:p>
        </p:txBody>
      </p:sp>
      <p:grpSp>
        <p:nvGrpSpPr>
          <p:cNvPr id="8" name="Agrupar 7">
            <a:extLst>
              <a:ext uri="{FF2B5EF4-FFF2-40B4-BE49-F238E27FC236}">
                <a16:creationId xmlns:a16="http://schemas.microsoft.com/office/drawing/2014/main" id="{C48CFDF9-8455-43F0-B283-5FDA22867AFA}"/>
              </a:ext>
            </a:extLst>
          </p:cNvPr>
          <p:cNvGrpSpPr/>
          <p:nvPr/>
        </p:nvGrpSpPr>
        <p:grpSpPr>
          <a:xfrm>
            <a:off x="9375948" y="100200"/>
            <a:ext cx="2380389" cy="853535"/>
            <a:chOff x="1356724" y="2009396"/>
            <a:chExt cx="9478552" cy="3579262"/>
          </a:xfrm>
        </p:grpSpPr>
        <p:pic>
          <p:nvPicPr>
            <p:cNvPr id="6" name="Picture 2" descr="Curiosidades Png Transparent Images – Free PNG Images Vector, PSD, Clipart,  Templates">
              <a:extLst>
                <a:ext uri="{FF2B5EF4-FFF2-40B4-BE49-F238E27FC236}">
                  <a16:creationId xmlns:a16="http://schemas.microsoft.com/office/drawing/2014/main" id="{7A6706B1-66AB-4F6C-80A0-848D3E7AF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724" y="2009396"/>
              <a:ext cx="9478552" cy="344387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C05909C-4C17-4805-9145-49F4510EAA2B}"/>
                </a:ext>
              </a:extLst>
            </p:cNvPr>
            <p:cNvSpPr/>
            <p:nvPr/>
          </p:nvSpPr>
          <p:spPr>
            <a:xfrm>
              <a:off x="2836338" y="4744585"/>
              <a:ext cx="6095251" cy="844073"/>
            </a:xfrm>
            <a:prstGeom prst="rect">
              <a:avLst/>
            </a:prstGeom>
            <a:noFill/>
          </p:spPr>
          <p:txBody>
            <a:bodyPr wrap="none" lIns="91440" tIns="45720" rIns="91440" bIns="45720">
              <a:spAutoFit/>
            </a:bodyPr>
            <a:lstStyle/>
            <a:p>
              <a:pPr algn="ctr"/>
              <a:r>
                <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 São José do Rio </a:t>
              </a:r>
              <a:r>
                <a:rPr lang="pt-BR" sz="15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Preto-SP</a:t>
              </a:r>
              <a:endPar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9" name="Imagem 8">
            <a:extLst>
              <a:ext uri="{FF2B5EF4-FFF2-40B4-BE49-F238E27FC236}">
                <a16:creationId xmlns:a16="http://schemas.microsoft.com/office/drawing/2014/main" id="{9BBE5645-D5B4-4FE6-A88D-A086EBAF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9" y="148385"/>
            <a:ext cx="1374914" cy="956940"/>
          </a:xfrm>
          <a:prstGeom prst="rect">
            <a:avLst/>
          </a:prstGeom>
        </p:spPr>
      </p:pic>
      <p:pic>
        <p:nvPicPr>
          <p:cNvPr id="11" name="Picture 2" descr="Vista da Represa – Foto de Parque da Represa Municipal, São José do Rio  Preto - Tripadvisor">
            <a:extLst>
              <a:ext uri="{FF2B5EF4-FFF2-40B4-BE49-F238E27FC236}">
                <a16:creationId xmlns:a16="http://schemas.microsoft.com/office/drawing/2014/main" id="{FE8E286C-3A4E-4B52-A38A-59120EA63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6625" y="752452"/>
            <a:ext cx="5238750" cy="3486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69030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439B18F-9594-4AAC-A71E-B0A79021E87C}"/>
              </a:ext>
            </a:extLst>
          </p:cNvPr>
          <p:cNvSpPr/>
          <p:nvPr/>
        </p:nvSpPr>
        <p:spPr>
          <a:xfrm>
            <a:off x="0" y="0"/>
            <a:ext cx="384313"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86FEE00A-B847-4F12-8118-47364FEF9AB0}"/>
              </a:ext>
            </a:extLst>
          </p:cNvPr>
          <p:cNvSpPr/>
          <p:nvPr/>
        </p:nvSpPr>
        <p:spPr>
          <a:xfrm>
            <a:off x="268356" y="0"/>
            <a:ext cx="231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2605837-A1C7-4101-B87B-F4CC4B63CF6A}"/>
              </a:ext>
            </a:extLst>
          </p:cNvPr>
          <p:cNvSpPr/>
          <p:nvPr/>
        </p:nvSpPr>
        <p:spPr>
          <a:xfrm>
            <a:off x="435663" y="0"/>
            <a:ext cx="1292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1E488A11-8237-42C5-83B7-432441FCE5F7}"/>
              </a:ext>
            </a:extLst>
          </p:cNvPr>
          <p:cNvSpPr txBox="1"/>
          <p:nvPr/>
        </p:nvSpPr>
        <p:spPr>
          <a:xfrm>
            <a:off x="935932" y="4214192"/>
            <a:ext cx="10987712" cy="2246769"/>
          </a:xfrm>
          <a:prstGeom prst="rect">
            <a:avLst/>
          </a:prstGeom>
          <a:noFill/>
        </p:spPr>
        <p:txBody>
          <a:bodyPr wrap="square" rtlCol="0">
            <a:spAutoFit/>
          </a:bodyPr>
          <a:lstStyle/>
          <a:p>
            <a:pPr algn="ctr"/>
            <a:r>
              <a:rPr lang="pt-BR" sz="4000" b="1" dirty="0">
                <a:effectLst>
                  <a:outerShdw blurRad="38100" dist="38100" dir="2700000" algn="tl">
                    <a:srgbClr val="000000">
                      <a:alpha val="43137"/>
                    </a:srgbClr>
                  </a:outerShdw>
                </a:effectLst>
              </a:rPr>
              <a:t>Rio Preto Esporte Clube</a:t>
            </a:r>
          </a:p>
          <a:p>
            <a:pPr algn="just"/>
            <a:r>
              <a:rPr lang="pt-BR" sz="2500" dirty="0"/>
              <a:t>	O Rio Preto Esporte Clube, chamado também por Verdão da Vila Universitária ou Glorioso, foi fundado em 21 de abril de 1919. Seu mascote é o jacaré. Este time manda seus jogos no Estádio Anísio Haddad, o Rio Pretão, fundado em 21 de abril de 1968 e que hoje conta com capacidade de até 18. 670 pessoas.</a:t>
            </a:r>
          </a:p>
        </p:txBody>
      </p:sp>
      <p:grpSp>
        <p:nvGrpSpPr>
          <p:cNvPr id="8" name="Agrupar 7">
            <a:extLst>
              <a:ext uri="{FF2B5EF4-FFF2-40B4-BE49-F238E27FC236}">
                <a16:creationId xmlns:a16="http://schemas.microsoft.com/office/drawing/2014/main" id="{C48CFDF9-8455-43F0-B283-5FDA22867AFA}"/>
              </a:ext>
            </a:extLst>
          </p:cNvPr>
          <p:cNvGrpSpPr/>
          <p:nvPr/>
        </p:nvGrpSpPr>
        <p:grpSpPr>
          <a:xfrm>
            <a:off x="9375948" y="100200"/>
            <a:ext cx="2380389" cy="853535"/>
            <a:chOff x="1356724" y="2009396"/>
            <a:chExt cx="9478552" cy="3579262"/>
          </a:xfrm>
        </p:grpSpPr>
        <p:pic>
          <p:nvPicPr>
            <p:cNvPr id="6" name="Picture 2" descr="Curiosidades Png Transparent Images – Free PNG Images Vector, PSD, Clipart,  Templates">
              <a:extLst>
                <a:ext uri="{FF2B5EF4-FFF2-40B4-BE49-F238E27FC236}">
                  <a16:creationId xmlns:a16="http://schemas.microsoft.com/office/drawing/2014/main" id="{7A6706B1-66AB-4F6C-80A0-848D3E7AF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724" y="2009396"/>
              <a:ext cx="9478552" cy="344387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C05909C-4C17-4805-9145-49F4510EAA2B}"/>
                </a:ext>
              </a:extLst>
            </p:cNvPr>
            <p:cNvSpPr/>
            <p:nvPr/>
          </p:nvSpPr>
          <p:spPr>
            <a:xfrm>
              <a:off x="2836338" y="4744585"/>
              <a:ext cx="6095251" cy="844073"/>
            </a:xfrm>
            <a:prstGeom prst="rect">
              <a:avLst/>
            </a:prstGeom>
            <a:noFill/>
          </p:spPr>
          <p:txBody>
            <a:bodyPr wrap="none" lIns="91440" tIns="45720" rIns="91440" bIns="45720">
              <a:spAutoFit/>
            </a:bodyPr>
            <a:lstStyle/>
            <a:p>
              <a:pPr algn="ctr"/>
              <a:r>
                <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 São José do Rio </a:t>
              </a:r>
              <a:r>
                <a:rPr lang="pt-BR" sz="15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Preto-SP</a:t>
              </a:r>
              <a:endPar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9" name="Imagem 8">
            <a:extLst>
              <a:ext uri="{FF2B5EF4-FFF2-40B4-BE49-F238E27FC236}">
                <a16:creationId xmlns:a16="http://schemas.microsoft.com/office/drawing/2014/main" id="{9BBE5645-D5B4-4FE6-A88D-A086EBAF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9" y="148385"/>
            <a:ext cx="1374914" cy="956940"/>
          </a:xfrm>
          <a:prstGeom prst="rect">
            <a:avLst/>
          </a:prstGeom>
        </p:spPr>
      </p:pic>
      <p:pic>
        <p:nvPicPr>
          <p:cNvPr id="12290" name="Picture 2" descr="Rio Preto Esporte Clube – Wikipédia, a enciclopédia livre">
            <a:extLst>
              <a:ext uri="{FF2B5EF4-FFF2-40B4-BE49-F238E27FC236}">
                <a16:creationId xmlns:a16="http://schemas.microsoft.com/office/drawing/2014/main" id="{8FF27058-4B47-4B97-BB8A-C8E9F7CDE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366" y="1392100"/>
            <a:ext cx="238125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Botões para Sempre: Rio Preto Esporte Clube - SP">
            <a:extLst>
              <a:ext uri="{FF2B5EF4-FFF2-40B4-BE49-F238E27FC236}">
                <a16:creationId xmlns:a16="http://schemas.microsoft.com/office/drawing/2014/main" id="{CB15296E-C022-4CB8-8C48-ABD72FF7FE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7558" y="1231009"/>
            <a:ext cx="24955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20505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439B18F-9594-4AAC-A71E-B0A79021E87C}"/>
              </a:ext>
            </a:extLst>
          </p:cNvPr>
          <p:cNvSpPr/>
          <p:nvPr/>
        </p:nvSpPr>
        <p:spPr>
          <a:xfrm>
            <a:off x="0" y="0"/>
            <a:ext cx="384313"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86FEE00A-B847-4F12-8118-47364FEF9AB0}"/>
              </a:ext>
            </a:extLst>
          </p:cNvPr>
          <p:cNvSpPr/>
          <p:nvPr/>
        </p:nvSpPr>
        <p:spPr>
          <a:xfrm>
            <a:off x="268356" y="0"/>
            <a:ext cx="231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2605837-A1C7-4101-B87B-F4CC4B63CF6A}"/>
              </a:ext>
            </a:extLst>
          </p:cNvPr>
          <p:cNvSpPr/>
          <p:nvPr/>
        </p:nvSpPr>
        <p:spPr>
          <a:xfrm>
            <a:off x="435663" y="0"/>
            <a:ext cx="1292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1E488A11-8237-42C5-83B7-432441FCE5F7}"/>
              </a:ext>
            </a:extLst>
          </p:cNvPr>
          <p:cNvSpPr txBox="1"/>
          <p:nvPr/>
        </p:nvSpPr>
        <p:spPr>
          <a:xfrm>
            <a:off x="1272209" y="4502603"/>
            <a:ext cx="10484128" cy="2246769"/>
          </a:xfrm>
          <a:prstGeom prst="rect">
            <a:avLst/>
          </a:prstGeom>
          <a:noFill/>
        </p:spPr>
        <p:txBody>
          <a:bodyPr wrap="square" rtlCol="0">
            <a:spAutoFit/>
          </a:bodyPr>
          <a:lstStyle/>
          <a:p>
            <a:pPr algn="ctr"/>
            <a:r>
              <a:rPr lang="pt-BR" sz="5000" b="1" dirty="0">
                <a:effectLst>
                  <a:outerShdw blurRad="38100" dist="38100" dir="2700000" algn="tl">
                    <a:srgbClr val="000000">
                      <a:alpha val="43137"/>
                    </a:srgbClr>
                  </a:outerShdw>
                </a:effectLst>
              </a:rPr>
              <a:t>Aeroporto</a:t>
            </a:r>
          </a:p>
          <a:p>
            <a:pPr algn="just"/>
            <a:r>
              <a:rPr lang="pt-BR" dirty="0"/>
              <a:t>	</a:t>
            </a:r>
            <a:r>
              <a:rPr lang="pt-BR" sz="3000" dirty="0"/>
              <a:t>O Aeroporto Estadual Professor </a:t>
            </a:r>
            <a:r>
              <a:rPr lang="pt-BR" sz="3000" dirty="0" err="1"/>
              <a:t>Eribelto</a:t>
            </a:r>
            <a:r>
              <a:rPr lang="pt-BR" sz="3000" dirty="0"/>
              <a:t> Manoel Reino foi inaugurado em 19 de março de 1959. Opera em período integral em 2011 recebeu mais de 660 mil passageiros.</a:t>
            </a:r>
          </a:p>
        </p:txBody>
      </p:sp>
      <p:grpSp>
        <p:nvGrpSpPr>
          <p:cNvPr id="8" name="Agrupar 7">
            <a:extLst>
              <a:ext uri="{FF2B5EF4-FFF2-40B4-BE49-F238E27FC236}">
                <a16:creationId xmlns:a16="http://schemas.microsoft.com/office/drawing/2014/main" id="{C48CFDF9-8455-43F0-B283-5FDA22867AFA}"/>
              </a:ext>
            </a:extLst>
          </p:cNvPr>
          <p:cNvGrpSpPr/>
          <p:nvPr/>
        </p:nvGrpSpPr>
        <p:grpSpPr>
          <a:xfrm>
            <a:off x="9375948" y="100200"/>
            <a:ext cx="2380389" cy="853535"/>
            <a:chOff x="1356724" y="2009396"/>
            <a:chExt cx="9478552" cy="3579262"/>
          </a:xfrm>
        </p:grpSpPr>
        <p:pic>
          <p:nvPicPr>
            <p:cNvPr id="6" name="Picture 2" descr="Curiosidades Png Transparent Images – Free PNG Images Vector, PSD, Clipart,  Templates">
              <a:extLst>
                <a:ext uri="{FF2B5EF4-FFF2-40B4-BE49-F238E27FC236}">
                  <a16:creationId xmlns:a16="http://schemas.microsoft.com/office/drawing/2014/main" id="{7A6706B1-66AB-4F6C-80A0-848D3E7AF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724" y="2009396"/>
              <a:ext cx="9478552" cy="344387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C05909C-4C17-4805-9145-49F4510EAA2B}"/>
                </a:ext>
              </a:extLst>
            </p:cNvPr>
            <p:cNvSpPr/>
            <p:nvPr/>
          </p:nvSpPr>
          <p:spPr>
            <a:xfrm>
              <a:off x="2836338" y="4744585"/>
              <a:ext cx="6095251" cy="844073"/>
            </a:xfrm>
            <a:prstGeom prst="rect">
              <a:avLst/>
            </a:prstGeom>
            <a:noFill/>
          </p:spPr>
          <p:txBody>
            <a:bodyPr wrap="none" lIns="91440" tIns="45720" rIns="91440" bIns="45720">
              <a:spAutoFit/>
            </a:bodyPr>
            <a:lstStyle/>
            <a:p>
              <a:pPr algn="ctr"/>
              <a:r>
                <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 São José do Rio </a:t>
              </a:r>
              <a:r>
                <a:rPr lang="pt-BR" sz="15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Preto-SP</a:t>
              </a:r>
              <a:endPar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9" name="Imagem 8">
            <a:extLst>
              <a:ext uri="{FF2B5EF4-FFF2-40B4-BE49-F238E27FC236}">
                <a16:creationId xmlns:a16="http://schemas.microsoft.com/office/drawing/2014/main" id="{9BBE5645-D5B4-4FE6-A88D-A086EBAF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9" y="148385"/>
            <a:ext cx="1374914" cy="956940"/>
          </a:xfrm>
          <a:prstGeom prst="rect">
            <a:avLst/>
          </a:prstGeom>
        </p:spPr>
      </p:pic>
      <p:pic>
        <p:nvPicPr>
          <p:cNvPr id="11" name="Imagem 10">
            <a:extLst>
              <a:ext uri="{FF2B5EF4-FFF2-40B4-BE49-F238E27FC236}">
                <a16:creationId xmlns:a16="http://schemas.microsoft.com/office/drawing/2014/main" id="{BE84D9FF-97CD-4224-B6CE-6009E41979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7087" y="485361"/>
            <a:ext cx="5457825" cy="4152900"/>
          </a:xfrm>
          <a:prstGeom prst="rect">
            <a:avLst/>
          </a:prstGeom>
        </p:spPr>
      </p:pic>
    </p:spTree>
    <p:extLst>
      <p:ext uri="{BB962C8B-B14F-4D97-AF65-F5344CB8AC3E}">
        <p14:creationId xmlns:p14="http://schemas.microsoft.com/office/powerpoint/2010/main" val="318319178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439B18F-9594-4AAC-A71E-B0A79021E87C}"/>
              </a:ext>
            </a:extLst>
          </p:cNvPr>
          <p:cNvSpPr/>
          <p:nvPr/>
        </p:nvSpPr>
        <p:spPr>
          <a:xfrm>
            <a:off x="0" y="0"/>
            <a:ext cx="384313"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86FEE00A-B847-4F12-8118-47364FEF9AB0}"/>
              </a:ext>
            </a:extLst>
          </p:cNvPr>
          <p:cNvSpPr/>
          <p:nvPr/>
        </p:nvSpPr>
        <p:spPr>
          <a:xfrm>
            <a:off x="268356" y="0"/>
            <a:ext cx="231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2605837-A1C7-4101-B87B-F4CC4B63CF6A}"/>
              </a:ext>
            </a:extLst>
          </p:cNvPr>
          <p:cNvSpPr/>
          <p:nvPr/>
        </p:nvSpPr>
        <p:spPr>
          <a:xfrm>
            <a:off x="435663" y="0"/>
            <a:ext cx="1292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1E488A11-8237-42C5-83B7-432441FCE5F7}"/>
              </a:ext>
            </a:extLst>
          </p:cNvPr>
          <p:cNvSpPr txBox="1"/>
          <p:nvPr/>
        </p:nvSpPr>
        <p:spPr>
          <a:xfrm>
            <a:off x="1484244" y="4638261"/>
            <a:ext cx="9794012" cy="2092881"/>
          </a:xfrm>
          <a:prstGeom prst="rect">
            <a:avLst/>
          </a:prstGeom>
          <a:noFill/>
        </p:spPr>
        <p:txBody>
          <a:bodyPr wrap="square" rtlCol="0">
            <a:spAutoFit/>
          </a:bodyPr>
          <a:lstStyle/>
          <a:p>
            <a:pPr algn="ctr"/>
            <a:r>
              <a:rPr lang="pt-BR" sz="5000" b="1" dirty="0">
                <a:effectLst>
                  <a:outerShdw blurRad="38100" dist="38100" dir="2700000" algn="tl">
                    <a:srgbClr val="000000">
                      <a:alpha val="43137"/>
                    </a:srgbClr>
                  </a:outerShdw>
                </a:effectLst>
              </a:rPr>
              <a:t>América Futebol Clube</a:t>
            </a:r>
          </a:p>
          <a:p>
            <a:pPr algn="just"/>
            <a:r>
              <a:rPr lang="pt-BR" dirty="0"/>
              <a:t>	</a:t>
            </a:r>
            <a:r>
              <a:rPr lang="pt-BR" sz="2000" dirty="0"/>
              <a:t>O principal clube da cidade é o América Futebol Clube, mais conhecido por América de Rio Preto, foi fundado dia 28 de janeiro de 1946. Seu estádio é Benedito Teixeira, o </a:t>
            </a:r>
            <a:r>
              <a:rPr lang="pt-BR" sz="2000" dirty="0" err="1"/>
              <a:t>Teixeirão</a:t>
            </a:r>
            <a:r>
              <a:rPr lang="pt-BR" sz="2000" dirty="0"/>
              <a:t>, fundado em 10 de fevereiro de 1996 e que hoje conta com capacidade de até 32.936 pessoas.</a:t>
            </a:r>
          </a:p>
        </p:txBody>
      </p:sp>
      <p:grpSp>
        <p:nvGrpSpPr>
          <p:cNvPr id="8" name="Agrupar 7">
            <a:extLst>
              <a:ext uri="{FF2B5EF4-FFF2-40B4-BE49-F238E27FC236}">
                <a16:creationId xmlns:a16="http://schemas.microsoft.com/office/drawing/2014/main" id="{C48CFDF9-8455-43F0-B283-5FDA22867AFA}"/>
              </a:ext>
            </a:extLst>
          </p:cNvPr>
          <p:cNvGrpSpPr/>
          <p:nvPr/>
        </p:nvGrpSpPr>
        <p:grpSpPr>
          <a:xfrm>
            <a:off x="9375948" y="100200"/>
            <a:ext cx="2380389" cy="853535"/>
            <a:chOff x="1356724" y="2009396"/>
            <a:chExt cx="9478552" cy="3579262"/>
          </a:xfrm>
        </p:grpSpPr>
        <p:pic>
          <p:nvPicPr>
            <p:cNvPr id="6" name="Picture 2" descr="Curiosidades Png Transparent Images – Free PNG Images Vector, PSD, Clipart,  Templates">
              <a:extLst>
                <a:ext uri="{FF2B5EF4-FFF2-40B4-BE49-F238E27FC236}">
                  <a16:creationId xmlns:a16="http://schemas.microsoft.com/office/drawing/2014/main" id="{7A6706B1-66AB-4F6C-80A0-848D3E7AF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724" y="2009396"/>
              <a:ext cx="9478552" cy="344387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C05909C-4C17-4805-9145-49F4510EAA2B}"/>
                </a:ext>
              </a:extLst>
            </p:cNvPr>
            <p:cNvSpPr/>
            <p:nvPr/>
          </p:nvSpPr>
          <p:spPr>
            <a:xfrm>
              <a:off x="2836338" y="4744585"/>
              <a:ext cx="6095251" cy="844073"/>
            </a:xfrm>
            <a:prstGeom prst="rect">
              <a:avLst/>
            </a:prstGeom>
            <a:noFill/>
          </p:spPr>
          <p:txBody>
            <a:bodyPr wrap="none" lIns="91440" tIns="45720" rIns="91440" bIns="45720">
              <a:spAutoFit/>
            </a:bodyPr>
            <a:lstStyle/>
            <a:p>
              <a:pPr algn="ctr"/>
              <a:r>
                <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 São José do Rio </a:t>
              </a:r>
              <a:r>
                <a:rPr lang="pt-BR" sz="15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Preto-SP</a:t>
              </a:r>
              <a:endPar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9" name="Imagem 8">
            <a:extLst>
              <a:ext uri="{FF2B5EF4-FFF2-40B4-BE49-F238E27FC236}">
                <a16:creationId xmlns:a16="http://schemas.microsoft.com/office/drawing/2014/main" id="{9BBE5645-D5B4-4FE6-A88D-A086EBAF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9" y="148385"/>
            <a:ext cx="1374914" cy="956940"/>
          </a:xfrm>
          <a:prstGeom prst="rect">
            <a:avLst/>
          </a:prstGeom>
        </p:spPr>
      </p:pic>
      <p:pic>
        <p:nvPicPr>
          <p:cNvPr id="3074" name="Picture 2" descr="ANOTANDO FÚTBOL *: AMÉRICA DE SAO JOSÉ DE RIO PRETO">
            <a:extLst>
              <a:ext uri="{FF2B5EF4-FFF2-40B4-BE49-F238E27FC236}">
                <a16:creationId xmlns:a16="http://schemas.microsoft.com/office/drawing/2014/main" id="{D2A107BA-5A32-45CC-9F6F-FCA3FE8EABB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20" b="90885" l="5000" r="91800">
                        <a14:foregroundMark x1="15200" y1="21448" x2="27400" y2="15013"/>
                        <a14:foregroundMark x1="27800" y1="23592" x2="28000" y2="70241"/>
                        <a14:foregroundMark x1="28000" y1="56568" x2="19200" y2="75335"/>
                        <a14:foregroundMark x1="19200" y1="75335" x2="17400" y2="77480"/>
                        <a14:foregroundMark x1="16600" y1="75603" x2="6400" y2="73995"/>
                        <a14:foregroundMark x1="13200" y1="77748" x2="11600" y2="71850"/>
                        <a14:foregroundMark x1="12800" y1="76139" x2="6600" y2="73727"/>
                        <a14:foregroundMark x1="10200" y1="73995" x2="7400" y2="76139"/>
                        <a14:foregroundMark x1="12200" y1="75871" x2="8600" y2="79625"/>
                        <a14:foregroundMark x1="12400" y1="78820" x2="8600" y2="81233"/>
                        <a14:foregroundMark x1="11000" y1="79893" x2="5000" y2="75603"/>
                        <a14:foregroundMark x1="8600" y1="76676" x2="7800" y2="69973"/>
                        <a14:foregroundMark x1="12200" y1="75067" x2="12200" y2="71314"/>
                        <a14:foregroundMark x1="28800" y1="90885" x2="24600" y2="90080"/>
                        <a14:foregroundMark x1="60000" y1="62466" x2="60200" y2="56836"/>
                        <a14:foregroundMark x1="82800" y1="47989" x2="64400" y2="36997"/>
                        <a14:foregroundMark x1="82200" y1="46113" x2="76800" y2="21448"/>
                        <a14:foregroundMark x1="77800" y1="33244" x2="88400" y2="50402"/>
                        <a14:foregroundMark x1="88400" y1="50402" x2="91800" y2="52815"/>
                        <a14:foregroundMark x1="87000" y1="57909" x2="62400" y2="53887"/>
                        <a14:foregroundMark x1="62400" y1="53887" x2="48600" y2="45576"/>
                        <a14:foregroundMark x1="48600" y1="45576" x2="47800" y2="39410"/>
                        <a14:foregroundMark x1="26600" y1="34853" x2="25800" y2="25201"/>
                        <a14:foregroundMark x1="25800" y1="36461" x2="27000" y2="20375"/>
                        <a14:foregroundMark x1="28600" y1="49330" x2="18000" y2="48257"/>
                        <a14:foregroundMark x1="18000" y1="48257" x2="15000" y2="49330"/>
                        <a14:foregroundMark x1="36000" y1="51206" x2="41600" y2="47185"/>
                        <a14:foregroundMark x1="54200" y1="53083" x2="50600" y2="28954"/>
                        <a14:foregroundMark x1="60600" y1="47185" x2="65400" y2="21716"/>
                      </a14:backgroundRemoval>
                    </a14:imgEffect>
                  </a14:imgLayer>
                </a14:imgProps>
              </a:ext>
              <a:ext uri="{28A0092B-C50C-407E-A947-70E740481C1C}">
                <a14:useLocalDpi xmlns:a14="http://schemas.microsoft.com/office/drawing/2010/main" val="0"/>
              </a:ext>
            </a:extLst>
          </a:blip>
          <a:srcRect b="7693"/>
          <a:stretch/>
        </p:blipFill>
        <p:spPr bwMode="auto">
          <a:xfrm>
            <a:off x="3489657" y="315131"/>
            <a:ext cx="5705730" cy="32795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3965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439B18F-9594-4AAC-A71E-B0A79021E87C}"/>
              </a:ext>
            </a:extLst>
          </p:cNvPr>
          <p:cNvSpPr/>
          <p:nvPr/>
        </p:nvSpPr>
        <p:spPr>
          <a:xfrm>
            <a:off x="0" y="0"/>
            <a:ext cx="384313"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86FEE00A-B847-4F12-8118-47364FEF9AB0}"/>
              </a:ext>
            </a:extLst>
          </p:cNvPr>
          <p:cNvSpPr/>
          <p:nvPr/>
        </p:nvSpPr>
        <p:spPr>
          <a:xfrm>
            <a:off x="268356" y="0"/>
            <a:ext cx="231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2605837-A1C7-4101-B87B-F4CC4B63CF6A}"/>
              </a:ext>
            </a:extLst>
          </p:cNvPr>
          <p:cNvSpPr/>
          <p:nvPr/>
        </p:nvSpPr>
        <p:spPr>
          <a:xfrm>
            <a:off x="435663" y="0"/>
            <a:ext cx="1292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1E488A11-8237-42C5-83B7-432441FCE5F7}"/>
              </a:ext>
            </a:extLst>
          </p:cNvPr>
          <p:cNvSpPr txBox="1"/>
          <p:nvPr/>
        </p:nvSpPr>
        <p:spPr>
          <a:xfrm>
            <a:off x="1325217" y="3856383"/>
            <a:ext cx="10164417" cy="2708434"/>
          </a:xfrm>
          <a:prstGeom prst="rect">
            <a:avLst/>
          </a:prstGeom>
          <a:noFill/>
        </p:spPr>
        <p:txBody>
          <a:bodyPr wrap="square" rtlCol="0">
            <a:spAutoFit/>
          </a:bodyPr>
          <a:lstStyle/>
          <a:p>
            <a:pPr algn="ctr"/>
            <a:r>
              <a:rPr lang="pt-BR" sz="5000" b="1" dirty="0">
                <a:effectLst>
                  <a:outerShdw blurRad="38100" dist="38100" dir="2700000" algn="tl">
                    <a:srgbClr val="000000">
                      <a:alpha val="43137"/>
                    </a:srgbClr>
                  </a:outerShdw>
                </a:effectLst>
              </a:rPr>
              <a:t>Bandeira</a:t>
            </a:r>
          </a:p>
          <a:p>
            <a:pPr algn="just"/>
            <a:r>
              <a:rPr lang="pt-BR" dirty="0"/>
              <a:t>	</a:t>
            </a:r>
            <a:r>
              <a:rPr lang="pt-BR" sz="2000" dirty="0"/>
              <a:t>A bandeira de São José do Rio Preto foi criada pelo heraldista </a:t>
            </a:r>
            <a:r>
              <a:rPr lang="pt-BR" sz="2000" dirty="0" err="1"/>
              <a:t>Arcinoé</a:t>
            </a:r>
            <a:r>
              <a:rPr lang="pt-BR" sz="2000" dirty="0"/>
              <a:t> </a:t>
            </a:r>
            <a:r>
              <a:rPr lang="pt-BR" sz="2000" dirty="0" err="1"/>
              <a:t>Antonio</a:t>
            </a:r>
            <a:r>
              <a:rPr lang="pt-BR" sz="2000" dirty="0"/>
              <a:t> Peixoto de Faria e adotada em 19 de julho de 1971. A lei 1.569/71 determina que a bandeira de São José do Rio Preto: “Será esquartelada em cruz, sendo os quartéis de vermelho, constituídos por quatro faixas brancas carregadas sobre faixas pretas, dispostas duas a duas, no sentido horizontal e vertical, e que partem os vértices de um losango central branco onde o Brasão Municipal é aplicado”.</a:t>
            </a:r>
          </a:p>
        </p:txBody>
      </p:sp>
      <p:grpSp>
        <p:nvGrpSpPr>
          <p:cNvPr id="8" name="Agrupar 7">
            <a:extLst>
              <a:ext uri="{FF2B5EF4-FFF2-40B4-BE49-F238E27FC236}">
                <a16:creationId xmlns:a16="http://schemas.microsoft.com/office/drawing/2014/main" id="{C48CFDF9-8455-43F0-B283-5FDA22867AFA}"/>
              </a:ext>
            </a:extLst>
          </p:cNvPr>
          <p:cNvGrpSpPr/>
          <p:nvPr/>
        </p:nvGrpSpPr>
        <p:grpSpPr>
          <a:xfrm>
            <a:off x="9375948" y="100200"/>
            <a:ext cx="2380389" cy="853535"/>
            <a:chOff x="1356724" y="2009396"/>
            <a:chExt cx="9478552" cy="3579262"/>
          </a:xfrm>
        </p:grpSpPr>
        <p:pic>
          <p:nvPicPr>
            <p:cNvPr id="6" name="Picture 2" descr="Curiosidades Png Transparent Images – Free PNG Images Vector, PSD, Clipart,  Templates">
              <a:extLst>
                <a:ext uri="{FF2B5EF4-FFF2-40B4-BE49-F238E27FC236}">
                  <a16:creationId xmlns:a16="http://schemas.microsoft.com/office/drawing/2014/main" id="{7A6706B1-66AB-4F6C-80A0-848D3E7AF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724" y="2009396"/>
              <a:ext cx="9478552" cy="344387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C05909C-4C17-4805-9145-49F4510EAA2B}"/>
                </a:ext>
              </a:extLst>
            </p:cNvPr>
            <p:cNvSpPr/>
            <p:nvPr/>
          </p:nvSpPr>
          <p:spPr>
            <a:xfrm>
              <a:off x="2836338" y="4744585"/>
              <a:ext cx="6095251" cy="844073"/>
            </a:xfrm>
            <a:prstGeom prst="rect">
              <a:avLst/>
            </a:prstGeom>
            <a:noFill/>
          </p:spPr>
          <p:txBody>
            <a:bodyPr wrap="none" lIns="91440" tIns="45720" rIns="91440" bIns="45720">
              <a:spAutoFit/>
            </a:bodyPr>
            <a:lstStyle/>
            <a:p>
              <a:pPr algn="ctr"/>
              <a:r>
                <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 São José do Rio </a:t>
              </a:r>
              <a:r>
                <a:rPr lang="pt-BR" sz="15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Preto-SP</a:t>
              </a:r>
              <a:endPar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9" name="Imagem 8">
            <a:extLst>
              <a:ext uri="{FF2B5EF4-FFF2-40B4-BE49-F238E27FC236}">
                <a16:creationId xmlns:a16="http://schemas.microsoft.com/office/drawing/2014/main" id="{9BBE5645-D5B4-4FE6-A88D-A086EBAF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9" y="148385"/>
            <a:ext cx="1374914" cy="956940"/>
          </a:xfrm>
          <a:prstGeom prst="rect">
            <a:avLst/>
          </a:prstGeom>
        </p:spPr>
      </p:pic>
      <p:pic>
        <p:nvPicPr>
          <p:cNvPr id="4098" name="Picture 2" descr="Bandeira de São José do Rio Preto – Wikipédia, a enciclopédia livre">
            <a:extLst>
              <a:ext uri="{FF2B5EF4-FFF2-40B4-BE49-F238E27FC236}">
                <a16:creationId xmlns:a16="http://schemas.microsoft.com/office/drawing/2014/main" id="{FD8F4081-2837-4014-B319-52365365D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524" y="448513"/>
            <a:ext cx="4974951" cy="3445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7108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439B18F-9594-4AAC-A71E-B0A79021E87C}"/>
              </a:ext>
            </a:extLst>
          </p:cNvPr>
          <p:cNvSpPr/>
          <p:nvPr/>
        </p:nvSpPr>
        <p:spPr>
          <a:xfrm>
            <a:off x="0" y="0"/>
            <a:ext cx="384313"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86FEE00A-B847-4F12-8118-47364FEF9AB0}"/>
              </a:ext>
            </a:extLst>
          </p:cNvPr>
          <p:cNvSpPr/>
          <p:nvPr/>
        </p:nvSpPr>
        <p:spPr>
          <a:xfrm>
            <a:off x="268356" y="0"/>
            <a:ext cx="231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2605837-A1C7-4101-B87B-F4CC4B63CF6A}"/>
              </a:ext>
            </a:extLst>
          </p:cNvPr>
          <p:cNvSpPr/>
          <p:nvPr/>
        </p:nvSpPr>
        <p:spPr>
          <a:xfrm>
            <a:off x="435663" y="0"/>
            <a:ext cx="1292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1E488A11-8237-42C5-83B7-432441FCE5F7}"/>
              </a:ext>
            </a:extLst>
          </p:cNvPr>
          <p:cNvSpPr txBox="1"/>
          <p:nvPr/>
        </p:nvSpPr>
        <p:spPr>
          <a:xfrm>
            <a:off x="935932" y="4214192"/>
            <a:ext cx="10987712" cy="2246769"/>
          </a:xfrm>
          <a:prstGeom prst="rect">
            <a:avLst/>
          </a:prstGeom>
          <a:noFill/>
        </p:spPr>
        <p:txBody>
          <a:bodyPr wrap="square" rtlCol="0">
            <a:spAutoFit/>
          </a:bodyPr>
          <a:lstStyle/>
          <a:p>
            <a:pPr algn="ctr"/>
            <a:r>
              <a:rPr lang="pt-BR" sz="5000" b="1" dirty="0">
                <a:effectLst>
                  <a:outerShdw blurRad="38100" dist="38100" dir="2700000" algn="tl">
                    <a:srgbClr val="000000">
                      <a:alpha val="43137"/>
                    </a:srgbClr>
                  </a:outerShdw>
                </a:effectLst>
              </a:rPr>
              <a:t>Biblioteca Municipal</a:t>
            </a:r>
          </a:p>
          <a:p>
            <a:pPr algn="just"/>
            <a:r>
              <a:rPr lang="pt-BR" dirty="0"/>
              <a:t>	</a:t>
            </a:r>
            <a:r>
              <a:rPr lang="pt-BR" sz="3000" dirty="0"/>
              <a:t>Biblioteca Pública Municipal, que foi criada em 16 de julho de 1941, com o nome de Biblioteca Pública Municipal “Dr. Fernando Costa”. </a:t>
            </a:r>
          </a:p>
        </p:txBody>
      </p:sp>
      <p:grpSp>
        <p:nvGrpSpPr>
          <p:cNvPr id="8" name="Agrupar 7">
            <a:extLst>
              <a:ext uri="{FF2B5EF4-FFF2-40B4-BE49-F238E27FC236}">
                <a16:creationId xmlns:a16="http://schemas.microsoft.com/office/drawing/2014/main" id="{C48CFDF9-8455-43F0-B283-5FDA22867AFA}"/>
              </a:ext>
            </a:extLst>
          </p:cNvPr>
          <p:cNvGrpSpPr/>
          <p:nvPr/>
        </p:nvGrpSpPr>
        <p:grpSpPr>
          <a:xfrm>
            <a:off x="9375948" y="100200"/>
            <a:ext cx="2380389" cy="853535"/>
            <a:chOff x="1356724" y="2009396"/>
            <a:chExt cx="9478552" cy="3579262"/>
          </a:xfrm>
        </p:grpSpPr>
        <p:pic>
          <p:nvPicPr>
            <p:cNvPr id="6" name="Picture 2" descr="Curiosidades Png Transparent Images – Free PNG Images Vector, PSD, Clipart,  Templates">
              <a:extLst>
                <a:ext uri="{FF2B5EF4-FFF2-40B4-BE49-F238E27FC236}">
                  <a16:creationId xmlns:a16="http://schemas.microsoft.com/office/drawing/2014/main" id="{7A6706B1-66AB-4F6C-80A0-848D3E7AF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724" y="2009396"/>
              <a:ext cx="9478552" cy="344387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C05909C-4C17-4805-9145-49F4510EAA2B}"/>
                </a:ext>
              </a:extLst>
            </p:cNvPr>
            <p:cNvSpPr/>
            <p:nvPr/>
          </p:nvSpPr>
          <p:spPr>
            <a:xfrm>
              <a:off x="2836338" y="4744585"/>
              <a:ext cx="6095251" cy="844073"/>
            </a:xfrm>
            <a:prstGeom prst="rect">
              <a:avLst/>
            </a:prstGeom>
            <a:noFill/>
          </p:spPr>
          <p:txBody>
            <a:bodyPr wrap="none" lIns="91440" tIns="45720" rIns="91440" bIns="45720">
              <a:spAutoFit/>
            </a:bodyPr>
            <a:lstStyle/>
            <a:p>
              <a:pPr algn="ctr"/>
              <a:r>
                <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 São José do Rio </a:t>
              </a:r>
              <a:r>
                <a:rPr lang="pt-BR" sz="15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Preto-SP</a:t>
              </a:r>
              <a:endPar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9" name="Imagem 8">
            <a:extLst>
              <a:ext uri="{FF2B5EF4-FFF2-40B4-BE49-F238E27FC236}">
                <a16:creationId xmlns:a16="http://schemas.microsoft.com/office/drawing/2014/main" id="{9BBE5645-D5B4-4FE6-A88D-A086EBAF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9" y="148385"/>
            <a:ext cx="1374914" cy="956940"/>
          </a:xfrm>
          <a:prstGeom prst="rect">
            <a:avLst/>
          </a:prstGeom>
        </p:spPr>
      </p:pic>
      <p:pic>
        <p:nvPicPr>
          <p:cNvPr id="11" name="Picture 2" descr="Semana na Biblioteca Municipal antecipa comemoração do Dia do Livro –  Jornal do Trabalhador">
            <a:extLst>
              <a:ext uri="{FF2B5EF4-FFF2-40B4-BE49-F238E27FC236}">
                <a16:creationId xmlns:a16="http://schemas.microsoft.com/office/drawing/2014/main" id="{0236A470-C4AF-44C9-9969-7A4BCFC23C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8999" y="1215856"/>
            <a:ext cx="7256392" cy="29660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560871"/>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439B18F-9594-4AAC-A71E-B0A79021E87C}"/>
              </a:ext>
            </a:extLst>
          </p:cNvPr>
          <p:cNvSpPr/>
          <p:nvPr/>
        </p:nvSpPr>
        <p:spPr>
          <a:xfrm>
            <a:off x="0" y="0"/>
            <a:ext cx="384313"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86FEE00A-B847-4F12-8118-47364FEF9AB0}"/>
              </a:ext>
            </a:extLst>
          </p:cNvPr>
          <p:cNvSpPr/>
          <p:nvPr/>
        </p:nvSpPr>
        <p:spPr>
          <a:xfrm>
            <a:off x="268356" y="0"/>
            <a:ext cx="231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2605837-A1C7-4101-B87B-F4CC4B63CF6A}"/>
              </a:ext>
            </a:extLst>
          </p:cNvPr>
          <p:cNvSpPr/>
          <p:nvPr/>
        </p:nvSpPr>
        <p:spPr>
          <a:xfrm>
            <a:off x="435663" y="0"/>
            <a:ext cx="1292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1E488A11-8237-42C5-83B7-432441FCE5F7}"/>
              </a:ext>
            </a:extLst>
          </p:cNvPr>
          <p:cNvSpPr txBox="1"/>
          <p:nvPr/>
        </p:nvSpPr>
        <p:spPr>
          <a:xfrm>
            <a:off x="935932" y="4214192"/>
            <a:ext cx="10987712" cy="2246769"/>
          </a:xfrm>
          <a:prstGeom prst="rect">
            <a:avLst/>
          </a:prstGeom>
          <a:noFill/>
        </p:spPr>
        <p:txBody>
          <a:bodyPr wrap="square" rtlCol="0">
            <a:spAutoFit/>
          </a:bodyPr>
          <a:lstStyle/>
          <a:p>
            <a:pPr algn="ctr"/>
            <a:r>
              <a:rPr lang="pt-BR" sz="5000" b="1" dirty="0">
                <a:effectLst>
                  <a:outerShdw blurRad="38100" dist="38100" dir="2700000" algn="tl">
                    <a:srgbClr val="000000">
                      <a:alpha val="43137"/>
                    </a:srgbClr>
                  </a:outerShdw>
                </a:effectLst>
              </a:rPr>
              <a:t>Comércio</a:t>
            </a:r>
          </a:p>
          <a:p>
            <a:pPr algn="just"/>
            <a:r>
              <a:rPr lang="pt-BR" sz="3000" dirty="0"/>
              <a:t>	O primeiro comércio da cidade foi criado por João Bernardino de Seixas Ribeiro. Ele montou um armazém para servir os viajantes e pouco mais de em 100 fazendeiros locais em 1852.</a:t>
            </a:r>
          </a:p>
        </p:txBody>
      </p:sp>
      <p:grpSp>
        <p:nvGrpSpPr>
          <p:cNvPr id="8" name="Agrupar 7">
            <a:extLst>
              <a:ext uri="{FF2B5EF4-FFF2-40B4-BE49-F238E27FC236}">
                <a16:creationId xmlns:a16="http://schemas.microsoft.com/office/drawing/2014/main" id="{C48CFDF9-8455-43F0-B283-5FDA22867AFA}"/>
              </a:ext>
            </a:extLst>
          </p:cNvPr>
          <p:cNvGrpSpPr/>
          <p:nvPr/>
        </p:nvGrpSpPr>
        <p:grpSpPr>
          <a:xfrm>
            <a:off x="9375948" y="100200"/>
            <a:ext cx="2380389" cy="853535"/>
            <a:chOff x="1356724" y="2009396"/>
            <a:chExt cx="9478552" cy="3579262"/>
          </a:xfrm>
        </p:grpSpPr>
        <p:pic>
          <p:nvPicPr>
            <p:cNvPr id="6" name="Picture 2" descr="Curiosidades Png Transparent Images – Free PNG Images Vector, PSD, Clipart,  Templates">
              <a:extLst>
                <a:ext uri="{FF2B5EF4-FFF2-40B4-BE49-F238E27FC236}">
                  <a16:creationId xmlns:a16="http://schemas.microsoft.com/office/drawing/2014/main" id="{7A6706B1-66AB-4F6C-80A0-848D3E7AF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724" y="2009396"/>
              <a:ext cx="9478552" cy="344387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C05909C-4C17-4805-9145-49F4510EAA2B}"/>
                </a:ext>
              </a:extLst>
            </p:cNvPr>
            <p:cNvSpPr/>
            <p:nvPr/>
          </p:nvSpPr>
          <p:spPr>
            <a:xfrm>
              <a:off x="2836338" y="4744585"/>
              <a:ext cx="6095251" cy="844073"/>
            </a:xfrm>
            <a:prstGeom prst="rect">
              <a:avLst/>
            </a:prstGeom>
            <a:noFill/>
          </p:spPr>
          <p:txBody>
            <a:bodyPr wrap="none" lIns="91440" tIns="45720" rIns="91440" bIns="45720">
              <a:spAutoFit/>
            </a:bodyPr>
            <a:lstStyle/>
            <a:p>
              <a:pPr algn="ctr"/>
              <a:r>
                <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 São José do Rio </a:t>
              </a:r>
              <a:r>
                <a:rPr lang="pt-BR" sz="15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Preto-SP</a:t>
              </a:r>
              <a:endPar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9" name="Imagem 8">
            <a:extLst>
              <a:ext uri="{FF2B5EF4-FFF2-40B4-BE49-F238E27FC236}">
                <a16:creationId xmlns:a16="http://schemas.microsoft.com/office/drawing/2014/main" id="{9BBE5645-D5B4-4FE6-A88D-A086EBAF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9" y="148385"/>
            <a:ext cx="1374914" cy="956940"/>
          </a:xfrm>
          <a:prstGeom prst="rect">
            <a:avLst/>
          </a:prstGeom>
        </p:spPr>
      </p:pic>
      <p:pic>
        <p:nvPicPr>
          <p:cNvPr id="12" name="Imagem 11">
            <a:extLst>
              <a:ext uri="{FF2B5EF4-FFF2-40B4-BE49-F238E27FC236}">
                <a16:creationId xmlns:a16="http://schemas.microsoft.com/office/drawing/2014/main" id="{509EFE2E-2E28-4384-A2E4-5288BF4E832E}"/>
              </a:ext>
            </a:extLst>
          </p:cNvPr>
          <p:cNvPicPr>
            <a:picLocks noChangeAspect="1"/>
          </p:cNvPicPr>
          <p:nvPr/>
        </p:nvPicPr>
        <p:blipFill>
          <a:blip r:embed="rId4"/>
          <a:stretch>
            <a:fillRect/>
          </a:stretch>
        </p:blipFill>
        <p:spPr>
          <a:xfrm>
            <a:off x="4388751" y="1055692"/>
            <a:ext cx="3669158" cy="3250833"/>
          </a:xfrm>
          <a:prstGeom prst="rect">
            <a:avLst/>
          </a:prstGeom>
        </p:spPr>
      </p:pic>
    </p:spTree>
    <p:extLst>
      <p:ext uri="{BB962C8B-B14F-4D97-AF65-F5344CB8AC3E}">
        <p14:creationId xmlns:p14="http://schemas.microsoft.com/office/powerpoint/2010/main" val="91709162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439B18F-9594-4AAC-A71E-B0A79021E87C}"/>
              </a:ext>
            </a:extLst>
          </p:cNvPr>
          <p:cNvSpPr/>
          <p:nvPr/>
        </p:nvSpPr>
        <p:spPr>
          <a:xfrm>
            <a:off x="0" y="0"/>
            <a:ext cx="384313"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86FEE00A-B847-4F12-8118-47364FEF9AB0}"/>
              </a:ext>
            </a:extLst>
          </p:cNvPr>
          <p:cNvSpPr/>
          <p:nvPr/>
        </p:nvSpPr>
        <p:spPr>
          <a:xfrm>
            <a:off x="268356" y="0"/>
            <a:ext cx="231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2605837-A1C7-4101-B87B-F4CC4B63CF6A}"/>
              </a:ext>
            </a:extLst>
          </p:cNvPr>
          <p:cNvSpPr/>
          <p:nvPr/>
        </p:nvSpPr>
        <p:spPr>
          <a:xfrm>
            <a:off x="435663" y="0"/>
            <a:ext cx="1292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1E488A11-8237-42C5-83B7-432441FCE5F7}"/>
              </a:ext>
            </a:extLst>
          </p:cNvPr>
          <p:cNvSpPr txBox="1"/>
          <p:nvPr/>
        </p:nvSpPr>
        <p:spPr>
          <a:xfrm>
            <a:off x="935932" y="4214192"/>
            <a:ext cx="10987712" cy="2246769"/>
          </a:xfrm>
          <a:prstGeom prst="rect">
            <a:avLst/>
          </a:prstGeom>
          <a:noFill/>
        </p:spPr>
        <p:txBody>
          <a:bodyPr wrap="square" rtlCol="0">
            <a:spAutoFit/>
          </a:bodyPr>
          <a:lstStyle/>
          <a:p>
            <a:pPr algn="ctr"/>
            <a:r>
              <a:rPr lang="pt-BR" sz="5000" b="1" dirty="0">
                <a:effectLst>
                  <a:outerShdw blurRad="38100" dist="38100" dir="2700000" algn="tl">
                    <a:srgbClr val="000000">
                      <a:alpha val="43137"/>
                    </a:srgbClr>
                  </a:outerShdw>
                </a:effectLst>
              </a:rPr>
              <a:t>Enchentes</a:t>
            </a:r>
          </a:p>
          <a:p>
            <a:pPr algn="just"/>
            <a:r>
              <a:rPr lang="pt-BR" sz="3000" dirty="0"/>
              <a:t>	As enchentes sempre foram uma grande preocupação para os moradores de Rio Preto. Há registros de 1951, onde uma grande enchente prejudicou a população e o comércio ribeirinho.</a:t>
            </a:r>
          </a:p>
        </p:txBody>
      </p:sp>
      <p:grpSp>
        <p:nvGrpSpPr>
          <p:cNvPr id="8" name="Agrupar 7">
            <a:extLst>
              <a:ext uri="{FF2B5EF4-FFF2-40B4-BE49-F238E27FC236}">
                <a16:creationId xmlns:a16="http://schemas.microsoft.com/office/drawing/2014/main" id="{C48CFDF9-8455-43F0-B283-5FDA22867AFA}"/>
              </a:ext>
            </a:extLst>
          </p:cNvPr>
          <p:cNvGrpSpPr/>
          <p:nvPr/>
        </p:nvGrpSpPr>
        <p:grpSpPr>
          <a:xfrm>
            <a:off x="9375948" y="100200"/>
            <a:ext cx="2380389" cy="853535"/>
            <a:chOff x="1356724" y="2009396"/>
            <a:chExt cx="9478552" cy="3579262"/>
          </a:xfrm>
        </p:grpSpPr>
        <p:pic>
          <p:nvPicPr>
            <p:cNvPr id="6" name="Picture 2" descr="Curiosidades Png Transparent Images – Free PNG Images Vector, PSD, Clipart,  Templates">
              <a:extLst>
                <a:ext uri="{FF2B5EF4-FFF2-40B4-BE49-F238E27FC236}">
                  <a16:creationId xmlns:a16="http://schemas.microsoft.com/office/drawing/2014/main" id="{7A6706B1-66AB-4F6C-80A0-848D3E7AF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724" y="2009396"/>
              <a:ext cx="9478552" cy="344387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C05909C-4C17-4805-9145-49F4510EAA2B}"/>
                </a:ext>
              </a:extLst>
            </p:cNvPr>
            <p:cNvSpPr/>
            <p:nvPr/>
          </p:nvSpPr>
          <p:spPr>
            <a:xfrm>
              <a:off x="2836338" y="4744585"/>
              <a:ext cx="6095251" cy="844073"/>
            </a:xfrm>
            <a:prstGeom prst="rect">
              <a:avLst/>
            </a:prstGeom>
            <a:noFill/>
          </p:spPr>
          <p:txBody>
            <a:bodyPr wrap="none" lIns="91440" tIns="45720" rIns="91440" bIns="45720">
              <a:spAutoFit/>
            </a:bodyPr>
            <a:lstStyle/>
            <a:p>
              <a:pPr algn="ctr"/>
              <a:r>
                <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 São José do Rio </a:t>
              </a:r>
              <a:r>
                <a:rPr lang="pt-BR" sz="15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Preto-SP</a:t>
              </a:r>
              <a:endPar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9" name="Imagem 8">
            <a:extLst>
              <a:ext uri="{FF2B5EF4-FFF2-40B4-BE49-F238E27FC236}">
                <a16:creationId xmlns:a16="http://schemas.microsoft.com/office/drawing/2014/main" id="{9BBE5645-D5B4-4FE6-A88D-A086EBAF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9" y="148385"/>
            <a:ext cx="1374914" cy="956940"/>
          </a:xfrm>
          <a:prstGeom prst="rect">
            <a:avLst/>
          </a:prstGeom>
        </p:spPr>
      </p:pic>
      <p:pic>
        <p:nvPicPr>
          <p:cNvPr id="6146" name="Picture 2" descr="Equipes de resgate de enchentes estão ajudando crianças e mulheres a sair  das enchentes | Vetor Premium">
            <a:extLst>
              <a:ext uri="{FF2B5EF4-FFF2-40B4-BE49-F238E27FC236}">
                <a16:creationId xmlns:a16="http://schemas.microsoft.com/office/drawing/2014/main" id="{A4A082AC-F232-4D72-AA3D-12AECF9AB5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675" y="1093094"/>
            <a:ext cx="5962650" cy="304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2721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439B18F-9594-4AAC-A71E-B0A79021E87C}"/>
              </a:ext>
            </a:extLst>
          </p:cNvPr>
          <p:cNvSpPr/>
          <p:nvPr/>
        </p:nvSpPr>
        <p:spPr>
          <a:xfrm>
            <a:off x="0" y="0"/>
            <a:ext cx="384313"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86FEE00A-B847-4F12-8118-47364FEF9AB0}"/>
              </a:ext>
            </a:extLst>
          </p:cNvPr>
          <p:cNvSpPr/>
          <p:nvPr/>
        </p:nvSpPr>
        <p:spPr>
          <a:xfrm>
            <a:off x="268356" y="0"/>
            <a:ext cx="231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2605837-A1C7-4101-B87B-F4CC4B63CF6A}"/>
              </a:ext>
            </a:extLst>
          </p:cNvPr>
          <p:cNvSpPr/>
          <p:nvPr/>
        </p:nvSpPr>
        <p:spPr>
          <a:xfrm>
            <a:off x="435663" y="0"/>
            <a:ext cx="1292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1E488A11-8237-42C5-83B7-432441FCE5F7}"/>
              </a:ext>
            </a:extLst>
          </p:cNvPr>
          <p:cNvSpPr txBox="1"/>
          <p:nvPr/>
        </p:nvSpPr>
        <p:spPr>
          <a:xfrm>
            <a:off x="935932" y="4214192"/>
            <a:ext cx="10987712" cy="2092881"/>
          </a:xfrm>
          <a:prstGeom prst="rect">
            <a:avLst/>
          </a:prstGeom>
          <a:noFill/>
        </p:spPr>
        <p:txBody>
          <a:bodyPr wrap="square" rtlCol="0">
            <a:spAutoFit/>
          </a:bodyPr>
          <a:lstStyle/>
          <a:p>
            <a:pPr algn="ctr"/>
            <a:r>
              <a:rPr lang="pt-BR" sz="5000" b="1" dirty="0">
                <a:effectLst>
                  <a:outerShdw blurRad="38100" dist="38100" dir="2700000" algn="tl">
                    <a:srgbClr val="000000">
                      <a:alpha val="43137"/>
                    </a:srgbClr>
                  </a:outerShdw>
                </a:effectLst>
              </a:rPr>
              <a:t>Fogo</a:t>
            </a:r>
          </a:p>
          <a:p>
            <a:pPr algn="just"/>
            <a:r>
              <a:rPr lang="pt-BR" sz="4000" dirty="0"/>
              <a:t>	A unidade do Corpo de Bombeiros foi fundada em 27 de fevereiro de 1956.</a:t>
            </a:r>
          </a:p>
        </p:txBody>
      </p:sp>
      <p:grpSp>
        <p:nvGrpSpPr>
          <p:cNvPr id="8" name="Agrupar 7">
            <a:extLst>
              <a:ext uri="{FF2B5EF4-FFF2-40B4-BE49-F238E27FC236}">
                <a16:creationId xmlns:a16="http://schemas.microsoft.com/office/drawing/2014/main" id="{C48CFDF9-8455-43F0-B283-5FDA22867AFA}"/>
              </a:ext>
            </a:extLst>
          </p:cNvPr>
          <p:cNvGrpSpPr/>
          <p:nvPr/>
        </p:nvGrpSpPr>
        <p:grpSpPr>
          <a:xfrm>
            <a:off x="9375948" y="100200"/>
            <a:ext cx="2380389" cy="853535"/>
            <a:chOff x="1356724" y="2009396"/>
            <a:chExt cx="9478552" cy="3579262"/>
          </a:xfrm>
        </p:grpSpPr>
        <p:pic>
          <p:nvPicPr>
            <p:cNvPr id="6" name="Picture 2" descr="Curiosidades Png Transparent Images – Free PNG Images Vector, PSD, Clipart,  Templates">
              <a:extLst>
                <a:ext uri="{FF2B5EF4-FFF2-40B4-BE49-F238E27FC236}">
                  <a16:creationId xmlns:a16="http://schemas.microsoft.com/office/drawing/2014/main" id="{7A6706B1-66AB-4F6C-80A0-848D3E7AF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724" y="2009396"/>
              <a:ext cx="9478552" cy="344387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C05909C-4C17-4805-9145-49F4510EAA2B}"/>
                </a:ext>
              </a:extLst>
            </p:cNvPr>
            <p:cNvSpPr/>
            <p:nvPr/>
          </p:nvSpPr>
          <p:spPr>
            <a:xfrm>
              <a:off x="2836338" y="4744585"/>
              <a:ext cx="6095251" cy="844073"/>
            </a:xfrm>
            <a:prstGeom prst="rect">
              <a:avLst/>
            </a:prstGeom>
            <a:noFill/>
          </p:spPr>
          <p:txBody>
            <a:bodyPr wrap="none" lIns="91440" tIns="45720" rIns="91440" bIns="45720">
              <a:spAutoFit/>
            </a:bodyPr>
            <a:lstStyle/>
            <a:p>
              <a:pPr algn="ctr"/>
              <a:r>
                <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 São José do Rio </a:t>
              </a:r>
              <a:r>
                <a:rPr lang="pt-BR" sz="15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Preto-SP</a:t>
              </a:r>
              <a:endPar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9" name="Imagem 8">
            <a:extLst>
              <a:ext uri="{FF2B5EF4-FFF2-40B4-BE49-F238E27FC236}">
                <a16:creationId xmlns:a16="http://schemas.microsoft.com/office/drawing/2014/main" id="{9BBE5645-D5B4-4FE6-A88D-A086EBAF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9" y="148385"/>
            <a:ext cx="1374914" cy="956940"/>
          </a:xfrm>
          <a:prstGeom prst="rect">
            <a:avLst/>
          </a:prstGeom>
        </p:spPr>
      </p:pic>
      <p:pic>
        <p:nvPicPr>
          <p:cNvPr id="11" name="Imagem 10">
            <a:extLst>
              <a:ext uri="{FF2B5EF4-FFF2-40B4-BE49-F238E27FC236}">
                <a16:creationId xmlns:a16="http://schemas.microsoft.com/office/drawing/2014/main" id="{2123F22E-CBBD-4F5C-8987-F823CA5D8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4399" y="1170990"/>
            <a:ext cx="3043202" cy="3043202"/>
          </a:xfrm>
          <a:prstGeom prst="rect">
            <a:avLst/>
          </a:prstGeom>
        </p:spPr>
      </p:pic>
    </p:spTree>
    <p:extLst>
      <p:ext uri="{BB962C8B-B14F-4D97-AF65-F5344CB8AC3E}">
        <p14:creationId xmlns:p14="http://schemas.microsoft.com/office/powerpoint/2010/main" val="178458984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8439B18F-9594-4AAC-A71E-B0A79021E87C}"/>
              </a:ext>
            </a:extLst>
          </p:cNvPr>
          <p:cNvSpPr/>
          <p:nvPr/>
        </p:nvSpPr>
        <p:spPr>
          <a:xfrm>
            <a:off x="0" y="0"/>
            <a:ext cx="384313"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86FEE00A-B847-4F12-8118-47364FEF9AB0}"/>
              </a:ext>
            </a:extLst>
          </p:cNvPr>
          <p:cNvSpPr/>
          <p:nvPr/>
        </p:nvSpPr>
        <p:spPr>
          <a:xfrm>
            <a:off x="268356" y="0"/>
            <a:ext cx="231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92605837-A1C7-4101-B87B-F4CC4B63CF6A}"/>
              </a:ext>
            </a:extLst>
          </p:cNvPr>
          <p:cNvSpPr/>
          <p:nvPr/>
        </p:nvSpPr>
        <p:spPr>
          <a:xfrm>
            <a:off x="435663" y="0"/>
            <a:ext cx="1292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1E488A11-8237-42C5-83B7-432441FCE5F7}"/>
              </a:ext>
            </a:extLst>
          </p:cNvPr>
          <p:cNvSpPr txBox="1"/>
          <p:nvPr/>
        </p:nvSpPr>
        <p:spPr>
          <a:xfrm>
            <a:off x="935932" y="4214192"/>
            <a:ext cx="10987712" cy="2092881"/>
          </a:xfrm>
          <a:prstGeom prst="rect">
            <a:avLst/>
          </a:prstGeom>
          <a:noFill/>
        </p:spPr>
        <p:txBody>
          <a:bodyPr wrap="square" rtlCol="0">
            <a:spAutoFit/>
          </a:bodyPr>
          <a:lstStyle/>
          <a:p>
            <a:pPr algn="ctr"/>
            <a:r>
              <a:rPr lang="pt-BR" sz="4000" b="1" dirty="0">
                <a:effectLst>
                  <a:outerShdw blurRad="38100" dist="38100" dir="2700000" algn="tl">
                    <a:srgbClr val="000000">
                      <a:alpha val="43137"/>
                    </a:srgbClr>
                  </a:outerShdw>
                </a:effectLst>
              </a:rPr>
              <a:t>Hospital de Base</a:t>
            </a:r>
          </a:p>
          <a:p>
            <a:pPr algn="just"/>
            <a:r>
              <a:rPr lang="pt-BR" sz="2500" dirty="0"/>
              <a:t>	Em 1970 foi instituído o Hospital de Base de Rio Preto, instituição de caráter filantrópico e hospital de ensino, restringia a dois pavimentos, com ambulatório, 30 leitos, uma sala de aula e uma sala para os professores</a:t>
            </a:r>
            <a:r>
              <a:rPr lang="pt-BR" sz="4000" dirty="0"/>
              <a:t>.</a:t>
            </a:r>
          </a:p>
        </p:txBody>
      </p:sp>
      <p:grpSp>
        <p:nvGrpSpPr>
          <p:cNvPr id="8" name="Agrupar 7">
            <a:extLst>
              <a:ext uri="{FF2B5EF4-FFF2-40B4-BE49-F238E27FC236}">
                <a16:creationId xmlns:a16="http://schemas.microsoft.com/office/drawing/2014/main" id="{C48CFDF9-8455-43F0-B283-5FDA22867AFA}"/>
              </a:ext>
            </a:extLst>
          </p:cNvPr>
          <p:cNvGrpSpPr/>
          <p:nvPr/>
        </p:nvGrpSpPr>
        <p:grpSpPr>
          <a:xfrm>
            <a:off x="9375948" y="100200"/>
            <a:ext cx="2380389" cy="853535"/>
            <a:chOff x="1356724" y="2009396"/>
            <a:chExt cx="9478552" cy="3579262"/>
          </a:xfrm>
        </p:grpSpPr>
        <p:pic>
          <p:nvPicPr>
            <p:cNvPr id="6" name="Picture 2" descr="Curiosidades Png Transparent Images – Free PNG Images Vector, PSD, Clipart,  Templates">
              <a:extLst>
                <a:ext uri="{FF2B5EF4-FFF2-40B4-BE49-F238E27FC236}">
                  <a16:creationId xmlns:a16="http://schemas.microsoft.com/office/drawing/2014/main" id="{7A6706B1-66AB-4F6C-80A0-848D3E7AF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724" y="2009396"/>
              <a:ext cx="9478552" cy="3443874"/>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1C05909C-4C17-4805-9145-49F4510EAA2B}"/>
                </a:ext>
              </a:extLst>
            </p:cNvPr>
            <p:cNvSpPr/>
            <p:nvPr/>
          </p:nvSpPr>
          <p:spPr>
            <a:xfrm>
              <a:off x="2836338" y="4744585"/>
              <a:ext cx="6095251" cy="844073"/>
            </a:xfrm>
            <a:prstGeom prst="rect">
              <a:avLst/>
            </a:prstGeom>
            <a:noFill/>
          </p:spPr>
          <p:txBody>
            <a:bodyPr wrap="none" lIns="91440" tIns="45720" rIns="91440" bIns="45720">
              <a:spAutoFit/>
            </a:bodyPr>
            <a:lstStyle/>
            <a:p>
              <a:pPr algn="ctr"/>
              <a:r>
                <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de São José do Rio </a:t>
              </a:r>
              <a:r>
                <a:rPr lang="pt-BR" sz="15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Preto-SP</a:t>
              </a:r>
              <a:endParaRPr lang="pt-BR" sz="15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pic>
        <p:nvPicPr>
          <p:cNvPr id="9" name="Imagem 8">
            <a:extLst>
              <a:ext uri="{FF2B5EF4-FFF2-40B4-BE49-F238E27FC236}">
                <a16:creationId xmlns:a16="http://schemas.microsoft.com/office/drawing/2014/main" id="{9BBE5645-D5B4-4FE6-A88D-A086EBAF1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9" y="148385"/>
            <a:ext cx="1374914" cy="956940"/>
          </a:xfrm>
          <a:prstGeom prst="rect">
            <a:avLst/>
          </a:prstGeom>
        </p:spPr>
      </p:pic>
      <p:pic>
        <p:nvPicPr>
          <p:cNvPr id="8194" name="Picture 2" descr="Grandes empresas brasileiras apoiam projetos do HB - Hospital de Base - São  José do Rio Preto">
            <a:extLst>
              <a:ext uri="{FF2B5EF4-FFF2-40B4-BE49-F238E27FC236}">
                <a16:creationId xmlns:a16="http://schemas.microsoft.com/office/drawing/2014/main" id="{A6995250-C153-4BA7-B229-7F312C841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006" y="1077562"/>
            <a:ext cx="4705988" cy="31324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056381"/>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710</Words>
  <Application>Microsoft Office PowerPoint</Application>
  <PresentationFormat>Widescreen</PresentationFormat>
  <Paragraphs>46</Paragraphs>
  <Slides>16</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16</vt:i4>
      </vt:variant>
    </vt:vector>
  </HeadingPairs>
  <TitlesOfParts>
    <vt:vector size="20"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Leandro Ferreira</dc:creator>
  <cp:lastModifiedBy>Leandro Ferreira</cp:lastModifiedBy>
  <cp:revision>1</cp:revision>
  <dcterms:created xsi:type="dcterms:W3CDTF">2022-03-06T00:07:01Z</dcterms:created>
  <dcterms:modified xsi:type="dcterms:W3CDTF">2022-03-06T01:21:57Z</dcterms:modified>
</cp:coreProperties>
</file>